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Maven Pro" pitchFamily="2" charset="77"/>
      <p:regular r:id="rId45"/>
      <p:bold r:id="rId46"/>
    </p:embeddedFont>
    <p:embeddedFont>
      <p:font typeface="Nunito" pitchFamily="2" charset="77"/>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cuqUes53fo9+SWgmJfGqwSETc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98A5A8-868D-4816-926D-2AA39BAE07DF}">
  <a:tblStyle styleId="{6798A5A8-868D-4816-926D-2AA39BAE07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06" d="100"/>
          <a:sy n="106" d="100"/>
        </p:scale>
        <p:origin x="79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17299360e_5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17299360e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71650d34b_1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71650d34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17299360e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17299360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17299360e_5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17299360e_5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d17299360e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d17299360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17299360e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17299360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17299360e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17299360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71650d34b_1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71650d34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17299360e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17299360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17299360e_5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17299360e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71650d34b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71650d3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d17299360e_5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17299360e_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71650d34b_1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71650d34b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17299360e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17299360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d17299360e_5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d17299360e_5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17299360e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d17299360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d71650d34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d71650d3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17299360e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17299360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d17299360e_5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d17299360e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d721db9354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d721db93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d17299360e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d17299360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d71650d34b_1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d71650d34b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71650d34b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d71650d34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d16a5a8c3c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d16a5a8c3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d71650d34b_1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d71650d34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d17299360e_5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d17299360e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17299360e_5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17299360e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7299360e_5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7299360e_5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180a3c8e8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180a3c8e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71650d34b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71650d34b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gd71650d34b_3_507"/>
          <p:cNvGrpSpPr/>
          <p:nvPr/>
        </p:nvGrpSpPr>
        <p:grpSpPr>
          <a:xfrm>
            <a:off x="9790426" y="4546120"/>
            <a:ext cx="2255173" cy="2310006"/>
            <a:chOff x="7343003" y="3409675"/>
            <a:chExt cx="1691422" cy="1732548"/>
          </a:xfrm>
        </p:grpSpPr>
        <p:grpSp>
          <p:nvGrpSpPr>
            <p:cNvPr id="11" name="Google Shape;11;gd71650d34b_3_507"/>
            <p:cNvGrpSpPr/>
            <p:nvPr/>
          </p:nvGrpSpPr>
          <p:grpSpPr>
            <a:xfrm>
              <a:off x="7343003" y="4453711"/>
              <a:ext cx="316800" cy="688513"/>
              <a:chOff x="7343003" y="4453711"/>
              <a:chExt cx="316800" cy="688513"/>
            </a:xfrm>
          </p:grpSpPr>
          <p:sp>
            <p:nvSpPr>
              <p:cNvPr id="12" name="Google Shape;12;gd71650d34b_3_507"/>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gd71650d34b_3_507"/>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 name="Google Shape;14;gd71650d34b_3_507"/>
            <p:cNvGrpSpPr/>
            <p:nvPr/>
          </p:nvGrpSpPr>
          <p:grpSpPr>
            <a:xfrm>
              <a:off x="7801210" y="4105700"/>
              <a:ext cx="316800" cy="1036523"/>
              <a:chOff x="7801210" y="4105700"/>
              <a:chExt cx="316800" cy="1036523"/>
            </a:xfrm>
          </p:grpSpPr>
          <p:sp>
            <p:nvSpPr>
              <p:cNvPr id="15" name="Google Shape;15;gd71650d34b_3_507"/>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 name="Google Shape;16;gd71650d34b_3_507"/>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gd71650d34b_3_50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 name="Google Shape;18;gd71650d34b_3_507"/>
            <p:cNvGrpSpPr/>
            <p:nvPr/>
          </p:nvGrpSpPr>
          <p:grpSpPr>
            <a:xfrm>
              <a:off x="8259418" y="3757688"/>
              <a:ext cx="316800" cy="1384535"/>
              <a:chOff x="8259418" y="3757688"/>
              <a:chExt cx="316800" cy="1384535"/>
            </a:xfrm>
          </p:grpSpPr>
          <p:sp>
            <p:nvSpPr>
              <p:cNvPr id="19" name="Google Shape;19;gd71650d34b_3_507"/>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20;gd71650d34b_3_507"/>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gd71650d34b_3_507"/>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gd71650d34b_3_507"/>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 name="Google Shape;23;gd71650d34b_3_507"/>
            <p:cNvGrpSpPr/>
            <p:nvPr/>
          </p:nvGrpSpPr>
          <p:grpSpPr>
            <a:xfrm>
              <a:off x="8717625" y="3409675"/>
              <a:ext cx="316800" cy="1732548"/>
              <a:chOff x="8717625" y="3409675"/>
              <a:chExt cx="316800" cy="1732548"/>
            </a:xfrm>
          </p:grpSpPr>
          <p:sp>
            <p:nvSpPr>
              <p:cNvPr id="24" name="Google Shape;24;gd71650d34b_3_507"/>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gd71650d34b_3_507"/>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gd71650d34b_3_507"/>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gd71650d34b_3_50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gd71650d34b_3_507"/>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29" name="Google Shape;29;gd71650d34b_3_507"/>
          <p:cNvGrpSpPr/>
          <p:nvPr/>
        </p:nvGrpSpPr>
        <p:grpSpPr>
          <a:xfrm>
            <a:off x="6724502" y="0"/>
            <a:ext cx="5085303" cy="5118675"/>
            <a:chOff x="5043503" y="0"/>
            <a:chExt cx="3814072" cy="3839102"/>
          </a:xfrm>
        </p:grpSpPr>
        <p:sp>
          <p:nvSpPr>
            <p:cNvPr id="30" name="Google Shape;30;gd71650d34b_3_507"/>
            <p:cNvSpPr/>
            <p:nvPr/>
          </p:nvSpPr>
          <p:spPr>
            <a:xfrm>
              <a:off x="8460975" y="1817775"/>
              <a:ext cx="396600" cy="3966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gd71650d34b_3_507"/>
            <p:cNvSpPr/>
            <p:nvPr/>
          </p:nvSpPr>
          <p:spPr>
            <a:xfrm rot="-9830444">
              <a:off x="6469759" y="3480728"/>
              <a:ext cx="320148" cy="32014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2" name="Google Shape;32;gd71650d34b_3_507"/>
            <p:cNvGrpSpPr/>
            <p:nvPr/>
          </p:nvGrpSpPr>
          <p:grpSpPr>
            <a:xfrm>
              <a:off x="7647812" y="2704283"/>
              <a:ext cx="635219" cy="635219"/>
              <a:chOff x="6725724" y="2701260"/>
              <a:chExt cx="1208101" cy="1208100"/>
            </a:xfrm>
          </p:grpSpPr>
          <p:sp>
            <p:nvSpPr>
              <p:cNvPr id="33" name="Google Shape;33;gd71650d34b_3_507"/>
              <p:cNvSpPr/>
              <p:nvPr/>
            </p:nvSpPr>
            <p:spPr>
              <a:xfrm rot="5400000">
                <a:off x="6725725" y="2701260"/>
                <a:ext cx="1208100" cy="12081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gd71650d34b_3_507"/>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gd71650d34b_3_507"/>
              <p:cNvSpPr/>
              <p:nvPr/>
            </p:nvSpPr>
            <p:spPr>
              <a:xfrm rot="5400000">
                <a:off x="6954988" y="2930398"/>
                <a:ext cx="749700" cy="7497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6" name="Google Shape;36;gd71650d34b_3_507"/>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gd71650d34b_3_507"/>
            <p:cNvGrpSpPr/>
            <p:nvPr/>
          </p:nvGrpSpPr>
          <p:grpSpPr>
            <a:xfrm>
              <a:off x="7952720" y="179238"/>
              <a:ext cx="873165" cy="873003"/>
              <a:chOff x="7754428" y="208725"/>
              <a:chExt cx="541800" cy="541800"/>
            </a:xfrm>
          </p:grpSpPr>
          <p:sp>
            <p:nvSpPr>
              <p:cNvPr id="38" name="Google Shape;38;gd71650d34b_3_507"/>
              <p:cNvSpPr/>
              <p:nvPr/>
            </p:nvSpPr>
            <p:spPr>
              <a:xfrm rot="-8647347">
                <a:off x="7831319" y="285616"/>
                <a:ext cx="388018" cy="38801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gd71650d34b_3_507"/>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gd71650d34b_3_507"/>
            <p:cNvSpPr/>
            <p:nvPr/>
          </p:nvSpPr>
          <p:spPr>
            <a:xfrm>
              <a:off x="5399840" y="356365"/>
              <a:ext cx="2577000" cy="25770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d71650d34b_3_507"/>
            <p:cNvSpPr/>
            <p:nvPr/>
          </p:nvSpPr>
          <p:spPr>
            <a:xfrm rot="2043858">
              <a:off x="5503813" y="460310"/>
              <a:ext cx="2369480" cy="236948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gd71650d34b_3_507"/>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 name="Google Shape;43;gd71650d34b_3_507"/>
            <p:cNvSpPr/>
            <p:nvPr/>
          </p:nvSpPr>
          <p:spPr>
            <a:xfrm rot="2044777">
              <a:off x="5911449" y="867729"/>
              <a:ext cx="1554223" cy="1554223"/>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gd71650d34b_3_507"/>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 name="Google Shape;45;gd71650d34b_3_507"/>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6" name="Google Shape;46;gd71650d34b_3_507"/>
          <p:cNvSpPr txBox="1">
            <a:spLocks noGrp="1"/>
          </p:cNvSpPr>
          <p:nvPr>
            <p:ph type="ctrTitle"/>
          </p:nvPr>
        </p:nvSpPr>
        <p:spPr>
          <a:xfrm>
            <a:off x="1098667" y="2151750"/>
            <a:ext cx="5673900" cy="24972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gd71650d34b_3_507"/>
          <p:cNvSpPr txBox="1">
            <a:spLocks noGrp="1"/>
          </p:cNvSpPr>
          <p:nvPr>
            <p:ph type="subTitle" idx="1"/>
          </p:nvPr>
        </p:nvSpPr>
        <p:spPr>
          <a:xfrm>
            <a:off x="1098667" y="4795067"/>
            <a:ext cx="5673900" cy="9273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8" name="Google Shape;48;gd71650d34b_3_507"/>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gd71650d34b_3_639"/>
          <p:cNvGrpSpPr/>
          <p:nvPr/>
        </p:nvGrpSpPr>
        <p:grpSpPr>
          <a:xfrm>
            <a:off x="69" y="5465463"/>
            <a:ext cx="12191743" cy="1392365"/>
            <a:chOff x="52" y="4099200"/>
            <a:chExt cx="9144036" cy="1044300"/>
          </a:xfrm>
        </p:grpSpPr>
        <p:grpSp>
          <p:nvGrpSpPr>
            <p:cNvPr id="143" name="Google Shape;143;gd71650d34b_3_639"/>
            <p:cNvGrpSpPr/>
            <p:nvPr/>
          </p:nvGrpSpPr>
          <p:grpSpPr>
            <a:xfrm>
              <a:off x="52" y="4309200"/>
              <a:ext cx="231622" cy="834300"/>
              <a:chOff x="2688737" y="4301380"/>
              <a:chExt cx="231900" cy="834300"/>
            </a:xfrm>
          </p:grpSpPr>
          <p:sp>
            <p:nvSpPr>
              <p:cNvPr id="144" name="Google Shape;144;gd71650d34b_3_6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 name="Google Shape;145;gd71650d34b_3_639"/>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gd71650d34b_3_6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gd71650d34b_3_6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8" name="Google Shape;148;gd71650d34b_3_639"/>
            <p:cNvGrpSpPr/>
            <p:nvPr/>
          </p:nvGrpSpPr>
          <p:grpSpPr>
            <a:xfrm>
              <a:off x="371406" y="4099200"/>
              <a:ext cx="231622" cy="1044300"/>
              <a:chOff x="2688737" y="4091380"/>
              <a:chExt cx="231900" cy="1044300"/>
            </a:xfrm>
          </p:grpSpPr>
          <p:sp>
            <p:nvSpPr>
              <p:cNvPr id="149" name="Google Shape;149;gd71650d34b_3_6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 name="Google Shape;150;gd71650d34b_3_639"/>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 name="Google Shape;151;gd71650d34b_3_6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gd71650d34b_3_639"/>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gd71650d34b_3_6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54" name="Google Shape;154;gd71650d34b_3_639"/>
            <p:cNvGrpSpPr/>
            <p:nvPr/>
          </p:nvGrpSpPr>
          <p:grpSpPr>
            <a:xfrm>
              <a:off x="742761" y="4309200"/>
              <a:ext cx="231622" cy="834300"/>
              <a:chOff x="2688737" y="4301380"/>
              <a:chExt cx="231900" cy="834300"/>
            </a:xfrm>
          </p:grpSpPr>
          <p:sp>
            <p:nvSpPr>
              <p:cNvPr id="155" name="Google Shape;155;gd71650d34b_3_6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6" name="Google Shape;156;gd71650d34b_3_639"/>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7" name="Google Shape;157;gd71650d34b_3_6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8" name="Google Shape;158;gd71650d34b_3_6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59" name="Google Shape;159;gd71650d34b_3_639"/>
            <p:cNvGrpSpPr/>
            <p:nvPr/>
          </p:nvGrpSpPr>
          <p:grpSpPr>
            <a:xfrm>
              <a:off x="1114115" y="4518900"/>
              <a:ext cx="231622" cy="624600"/>
              <a:chOff x="2688737" y="4511080"/>
              <a:chExt cx="231900" cy="624600"/>
            </a:xfrm>
          </p:grpSpPr>
          <p:sp>
            <p:nvSpPr>
              <p:cNvPr id="160" name="Google Shape;160;gd71650d34b_3_63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1" name="Google Shape;161;gd71650d34b_3_639"/>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2" name="Google Shape;162;gd71650d34b_3_639"/>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63" name="Google Shape;163;gd71650d34b_3_639"/>
            <p:cNvGrpSpPr/>
            <p:nvPr/>
          </p:nvGrpSpPr>
          <p:grpSpPr>
            <a:xfrm>
              <a:off x="1856753" y="4099200"/>
              <a:ext cx="231600" cy="1044300"/>
              <a:chOff x="1856753" y="4099200"/>
              <a:chExt cx="231600" cy="1044300"/>
            </a:xfrm>
          </p:grpSpPr>
          <p:sp>
            <p:nvSpPr>
              <p:cNvPr id="164" name="Google Shape;164;gd71650d34b_3_639"/>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5" name="Google Shape;165;gd71650d34b_3_639"/>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6" name="Google Shape;166;gd71650d34b_3_639"/>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gd71650d34b_3_639"/>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8" name="Google Shape;168;gd71650d34b_3_639"/>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69" name="Google Shape;169;gd71650d34b_3_639"/>
            <p:cNvGrpSpPr/>
            <p:nvPr/>
          </p:nvGrpSpPr>
          <p:grpSpPr>
            <a:xfrm>
              <a:off x="2228107" y="4309200"/>
              <a:ext cx="231600" cy="834300"/>
              <a:chOff x="2228107" y="4309200"/>
              <a:chExt cx="231600" cy="834300"/>
            </a:xfrm>
          </p:grpSpPr>
          <p:sp>
            <p:nvSpPr>
              <p:cNvPr id="170" name="Google Shape;170;gd71650d34b_3_639"/>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1" name="Google Shape;171;gd71650d34b_3_639"/>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2" name="Google Shape;172;gd71650d34b_3_639"/>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3" name="Google Shape;173;gd71650d34b_3_639"/>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74" name="Google Shape;174;gd71650d34b_3_639"/>
            <p:cNvGrpSpPr/>
            <p:nvPr/>
          </p:nvGrpSpPr>
          <p:grpSpPr>
            <a:xfrm>
              <a:off x="2599462" y="4518900"/>
              <a:ext cx="231600" cy="624600"/>
              <a:chOff x="2599462" y="4518900"/>
              <a:chExt cx="231600" cy="624600"/>
            </a:xfrm>
          </p:grpSpPr>
          <p:sp>
            <p:nvSpPr>
              <p:cNvPr id="175" name="Google Shape;175;gd71650d34b_3_639"/>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6" name="Google Shape;176;gd71650d34b_3_639"/>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7" name="Google Shape;177;gd71650d34b_3_639"/>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78" name="Google Shape;178;gd71650d34b_3_639"/>
            <p:cNvGrpSpPr/>
            <p:nvPr/>
          </p:nvGrpSpPr>
          <p:grpSpPr>
            <a:xfrm>
              <a:off x="3342171" y="4099200"/>
              <a:ext cx="231600" cy="1044300"/>
              <a:chOff x="3342171" y="4099200"/>
              <a:chExt cx="231600" cy="1044300"/>
            </a:xfrm>
          </p:grpSpPr>
          <p:sp>
            <p:nvSpPr>
              <p:cNvPr id="179" name="Google Shape;179;gd71650d34b_3_639"/>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gd71650d34b_3_639"/>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1" name="Google Shape;181;gd71650d34b_3_639"/>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gd71650d34b_3_639"/>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3" name="Google Shape;183;gd71650d34b_3_639"/>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4" name="Google Shape;184;gd71650d34b_3_639"/>
            <p:cNvGrpSpPr/>
            <p:nvPr/>
          </p:nvGrpSpPr>
          <p:grpSpPr>
            <a:xfrm>
              <a:off x="3713525" y="4309200"/>
              <a:ext cx="231600" cy="834300"/>
              <a:chOff x="3713525" y="4309200"/>
              <a:chExt cx="231600" cy="834300"/>
            </a:xfrm>
          </p:grpSpPr>
          <p:sp>
            <p:nvSpPr>
              <p:cNvPr id="185" name="Google Shape;185;gd71650d34b_3_639"/>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gd71650d34b_3_639"/>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7" name="Google Shape;187;gd71650d34b_3_639"/>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gd71650d34b_3_639"/>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9" name="Google Shape;189;gd71650d34b_3_639"/>
            <p:cNvGrpSpPr/>
            <p:nvPr/>
          </p:nvGrpSpPr>
          <p:grpSpPr>
            <a:xfrm>
              <a:off x="1485398" y="4309200"/>
              <a:ext cx="231600" cy="834300"/>
              <a:chOff x="1485398" y="4309200"/>
              <a:chExt cx="231600" cy="834300"/>
            </a:xfrm>
          </p:grpSpPr>
          <p:sp>
            <p:nvSpPr>
              <p:cNvPr id="190" name="Google Shape;190;gd71650d34b_3_639"/>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1" name="Google Shape;191;gd71650d34b_3_639"/>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gd71650d34b_3_639"/>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3" name="Google Shape;193;gd71650d34b_3_639"/>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4" name="Google Shape;194;gd71650d34b_3_639"/>
            <p:cNvGrpSpPr/>
            <p:nvPr/>
          </p:nvGrpSpPr>
          <p:grpSpPr>
            <a:xfrm>
              <a:off x="4084879" y="4518900"/>
              <a:ext cx="231600" cy="624600"/>
              <a:chOff x="4084879" y="4518900"/>
              <a:chExt cx="231600" cy="624600"/>
            </a:xfrm>
          </p:grpSpPr>
          <p:sp>
            <p:nvSpPr>
              <p:cNvPr id="195" name="Google Shape;195;gd71650d34b_3_639"/>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6" name="Google Shape;196;gd71650d34b_3_639"/>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7" name="Google Shape;197;gd71650d34b_3_639"/>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8" name="Google Shape;198;gd71650d34b_3_639"/>
            <p:cNvGrpSpPr/>
            <p:nvPr/>
          </p:nvGrpSpPr>
          <p:grpSpPr>
            <a:xfrm>
              <a:off x="2970816" y="4309200"/>
              <a:ext cx="231600" cy="834300"/>
              <a:chOff x="2970816" y="4309200"/>
              <a:chExt cx="231600" cy="834300"/>
            </a:xfrm>
          </p:grpSpPr>
          <p:sp>
            <p:nvSpPr>
              <p:cNvPr id="199" name="Google Shape;199;gd71650d34b_3_63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gd71650d34b_3_639"/>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1" name="Google Shape;201;gd71650d34b_3_639"/>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gd71650d34b_3_639"/>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3" name="Google Shape;203;gd71650d34b_3_639"/>
            <p:cNvGrpSpPr/>
            <p:nvPr/>
          </p:nvGrpSpPr>
          <p:grpSpPr>
            <a:xfrm>
              <a:off x="4456234" y="4309200"/>
              <a:ext cx="231600" cy="834300"/>
              <a:chOff x="4456234" y="4309200"/>
              <a:chExt cx="231600" cy="834300"/>
            </a:xfrm>
          </p:grpSpPr>
          <p:sp>
            <p:nvSpPr>
              <p:cNvPr id="204" name="Google Shape;204;gd71650d34b_3_639"/>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5" name="Google Shape;205;gd71650d34b_3_639"/>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6" name="Google Shape;206;gd71650d34b_3_639"/>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7" name="Google Shape;207;gd71650d34b_3_639"/>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8" name="Google Shape;208;gd71650d34b_3_639"/>
            <p:cNvGrpSpPr/>
            <p:nvPr/>
          </p:nvGrpSpPr>
          <p:grpSpPr>
            <a:xfrm>
              <a:off x="4827588" y="4099200"/>
              <a:ext cx="231600" cy="1044300"/>
              <a:chOff x="4827588" y="4099200"/>
              <a:chExt cx="231600" cy="1044300"/>
            </a:xfrm>
          </p:grpSpPr>
          <p:sp>
            <p:nvSpPr>
              <p:cNvPr id="209" name="Google Shape;209;gd71650d34b_3_63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 name="Google Shape;210;gd71650d34b_3_639"/>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gd71650d34b_3_639"/>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gd71650d34b_3_639"/>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gd71650d34b_3_639"/>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4" name="Google Shape;214;gd71650d34b_3_639"/>
            <p:cNvGrpSpPr/>
            <p:nvPr/>
          </p:nvGrpSpPr>
          <p:grpSpPr>
            <a:xfrm>
              <a:off x="5198943" y="4309200"/>
              <a:ext cx="231600" cy="834300"/>
              <a:chOff x="5198943" y="4309200"/>
              <a:chExt cx="231600" cy="834300"/>
            </a:xfrm>
          </p:grpSpPr>
          <p:sp>
            <p:nvSpPr>
              <p:cNvPr id="215" name="Google Shape;215;gd71650d34b_3_639"/>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6" name="Google Shape;216;gd71650d34b_3_639"/>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7" name="Google Shape;217;gd71650d34b_3_639"/>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8" name="Google Shape;218;gd71650d34b_3_639"/>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9" name="Google Shape;219;gd71650d34b_3_639"/>
            <p:cNvGrpSpPr/>
            <p:nvPr/>
          </p:nvGrpSpPr>
          <p:grpSpPr>
            <a:xfrm>
              <a:off x="5570297" y="4518900"/>
              <a:ext cx="231600" cy="624600"/>
              <a:chOff x="5570297" y="4518900"/>
              <a:chExt cx="231600" cy="624600"/>
            </a:xfrm>
          </p:grpSpPr>
          <p:sp>
            <p:nvSpPr>
              <p:cNvPr id="220" name="Google Shape;220;gd71650d34b_3_639"/>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1" name="Google Shape;221;gd71650d34b_3_639"/>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 name="Google Shape;222;gd71650d34b_3_639"/>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3" name="Google Shape;223;gd71650d34b_3_639"/>
            <p:cNvGrpSpPr/>
            <p:nvPr/>
          </p:nvGrpSpPr>
          <p:grpSpPr>
            <a:xfrm>
              <a:off x="5941652" y="4309200"/>
              <a:ext cx="231600" cy="834300"/>
              <a:chOff x="5941652" y="4309200"/>
              <a:chExt cx="231600" cy="834300"/>
            </a:xfrm>
          </p:grpSpPr>
          <p:sp>
            <p:nvSpPr>
              <p:cNvPr id="224" name="Google Shape;224;gd71650d34b_3_639"/>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5" name="Google Shape;225;gd71650d34b_3_639"/>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6" name="Google Shape;226;gd71650d34b_3_639"/>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7" name="Google Shape;227;gd71650d34b_3_639"/>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8" name="Google Shape;228;gd71650d34b_3_639"/>
            <p:cNvGrpSpPr/>
            <p:nvPr/>
          </p:nvGrpSpPr>
          <p:grpSpPr>
            <a:xfrm>
              <a:off x="6313006" y="4099200"/>
              <a:ext cx="231600" cy="1044300"/>
              <a:chOff x="6313006" y="4099200"/>
              <a:chExt cx="231600" cy="1044300"/>
            </a:xfrm>
          </p:grpSpPr>
          <p:sp>
            <p:nvSpPr>
              <p:cNvPr id="229" name="Google Shape;229;gd71650d34b_3_63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gd71650d34b_3_639"/>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 name="Google Shape;231;gd71650d34b_3_639"/>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2" name="Google Shape;232;gd71650d34b_3_639"/>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3" name="Google Shape;233;gd71650d34b_3_639"/>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4" name="Google Shape;234;gd71650d34b_3_639"/>
            <p:cNvGrpSpPr/>
            <p:nvPr/>
          </p:nvGrpSpPr>
          <p:grpSpPr>
            <a:xfrm>
              <a:off x="6684361" y="4309200"/>
              <a:ext cx="231600" cy="834300"/>
              <a:chOff x="6684361" y="4309200"/>
              <a:chExt cx="231600" cy="834300"/>
            </a:xfrm>
          </p:grpSpPr>
          <p:sp>
            <p:nvSpPr>
              <p:cNvPr id="235" name="Google Shape;235;gd71650d34b_3_639"/>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6" name="Google Shape;236;gd71650d34b_3_639"/>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7" name="Google Shape;237;gd71650d34b_3_639"/>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8" name="Google Shape;238;gd71650d34b_3_639"/>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9" name="Google Shape;239;gd71650d34b_3_639"/>
            <p:cNvGrpSpPr/>
            <p:nvPr/>
          </p:nvGrpSpPr>
          <p:grpSpPr>
            <a:xfrm>
              <a:off x="7055715" y="4518900"/>
              <a:ext cx="231600" cy="624600"/>
              <a:chOff x="7055715" y="4518900"/>
              <a:chExt cx="231600" cy="624600"/>
            </a:xfrm>
          </p:grpSpPr>
          <p:sp>
            <p:nvSpPr>
              <p:cNvPr id="240" name="Google Shape;240;gd71650d34b_3_639"/>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1" name="Google Shape;241;gd71650d34b_3_639"/>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2" name="Google Shape;242;gd71650d34b_3_639"/>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3" name="Google Shape;243;gd71650d34b_3_639"/>
            <p:cNvGrpSpPr/>
            <p:nvPr/>
          </p:nvGrpSpPr>
          <p:grpSpPr>
            <a:xfrm>
              <a:off x="7798424" y="4099200"/>
              <a:ext cx="231600" cy="1044300"/>
              <a:chOff x="7798424" y="4099200"/>
              <a:chExt cx="231600" cy="1044300"/>
            </a:xfrm>
          </p:grpSpPr>
          <p:sp>
            <p:nvSpPr>
              <p:cNvPr id="244" name="Google Shape;244;gd71650d34b_3_639"/>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5" name="Google Shape;245;gd71650d34b_3_639"/>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6" name="Google Shape;246;gd71650d34b_3_639"/>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7" name="Google Shape;247;gd71650d34b_3_639"/>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8" name="Google Shape;248;gd71650d34b_3_639"/>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9" name="Google Shape;249;gd71650d34b_3_639"/>
            <p:cNvGrpSpPr/>
            <p:nvPr/>
          </p:nvGrpSpPr>
          <p:grpSpPr>
            <a:xfrm>
              <a:off x="8169779" y="4309200"/>
              <a:ext cx="231600" cy="834300"/>
              <a:chOff x="8169779" y="4309200"/>
              <a:chExt cx="231600" cy="834300"/>
            </a:xfrm>
          </p:grpSpPr>
          <p:sp>
            <p:nvSpPr>
              <p:cNvPr id="250" name="Google Shape;250;gd71650d34b_3_639"/>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1" name="Google Shape;251;gd71650d34b_3_639"/>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2" name="Google Shape;252;gd71650d34b_3_639"/>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3" name="Google Shape;253;gd71650d34b_3_639"/>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54" name="Google Shape;254;gd71650d34b_3_639"/>
            <p:cNvGrpSpPr/>
            <p:nvPr/>
          </p:nvGrpSpPr>
          <p:grpSpPr>
            <a:xfrm>
              <a:off x="7427070" y="4309200"/>
              <a:ext cx="231600" cy="834300"/>
              <a:chOff x="7427070" y="4309200"/>
              <a:chExt cx="231600" cy="834300"/>
            </a:xfrm>
          </p:grpSpPr>
          <p:sp>
            <p:nvSpPr>
              <p:cNvPr id="255" name="Google Shape;255;gd71650d34b_3_639"/>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6" name="Google Shape;256;gd71650d34b_3_639"/>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7" name="Google Shape;257;gd71650d34b_3_639"/>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8" name="Google Shape;258;gd71650d34b_3_639"/>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59" name="Google Shape;259;gd71650d34b_3_639"/>
            <p:cNvGrpSpPr/>
            <p:nvPr/>
          </p:nvGrpSpPr>
          <p:grpSpPr>
            <a:xfrm>
              <a:off x="8541133" y="4518900"/>
              <a:ext cx="231600" cy="624600"/>
              <a:chOff x="8541133" y="4518900"/>
              <a:chExt cx="231600" cy="624600"/>
            </a:xfrm>
          </p:grpSpPr>
          <p:sp>
            <p:nvSpPr>
              <p:cNvPr id="260" name="Google Shape;260;gd71650d34b_3_639"/>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1" name="Google Shape;261;gd71650d34b_3_639"/>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2" name="Google Shape;262;gd71650d34b_3_639"/>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63" name="Google Shape;263;gd71650d34b_3_639"/>
            <p:cNvGrpSpPr/>
            <p:nvPr/>
          </p:nvGrpSpPr>
          <p:grpSpPr>
            <a:xfrm>
              <a:off x="8912488" y="4309200"/>
              <a:ext cx="231600" cy="834300"/>
              <a:chOff x="8912488" y="4309200"/>
              <a:chExt cx="231600" cy="834300"/>
            </a:xfrm>
          </p:grpSpPr>
          <p:sp>
            <p:nvSpPr>
              <p:cNvPr id="264" name="Google Shape;264;gd71650d34b_3_639"/>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5" name="Google Shape;265;gd71650d34b_3_639"/>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gd71650d34b_3_639"/>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gd71650d34b_3_639"/>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268" name="Google Shape;268;gd71650d34b_3_639"/>
          <p:cNvSpPr txBox="1">
            <a:spLocks noGrp="1"/>
          </p:cNvSpPr>
          <p:nvPr>
            <p:ph type="title" hasCustomPrompt="1"/>
          </p:nvPr>
        </p:nvSpPr>
        <p:spPr>
          <a:xfrm>
            <a:off x="1851500" y="1030300"/>
            <a:ext cx="8489100" cy="2484300"/>
          </a:xfrm>
          <a:prstGeom prst="rect">
            <a:avLst/>
          </a:prstGeom>
        </p:spPr>
        <p:txBody>
          <a:bodyPr spcFirstLastPara="1" wrap="square" lIns="121900" tIns="121900" rIns="121900" bIns="121900" anchor="ctr" anchorCtr="0">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gd71650d34b_3_639"/>
          <p:cNvSpPr txBox="1">
            <a:spLocks noGrp="1"/>
          </p:cNvSpPr>
          <p:nvPr>
            <p:ph type="body" idx="1"/>
          </p:nvPr>
        </p:nvSpPr>
        <p:spPr>
          <a:xfrm>
            <a:off x="1851500" y="3616400"/>
            <a:ext cx="8489100" cy="1481700"/>
          </a:xfrm>
          <a:prstGeom prst="rect">
            <a:avLst/>
          </a:prstGeom>
        </p:spPr>
        <p:txBody>
          <a:bodyPr spcFirstLastPara="1" wrap="square" lIns="121900" tIns="121900" rIns="121900" bIns="121900" anchor="t" anchorCtr="0">
            <a:normAutofit/>
          </a:bodyPr>
          <a:lstStyle>
            <a:lvl1pPr marL="457200" lvl="0" indent="-336550" algn="ctr">
              <a:spcBef>
                <a:spcPts val="0"/>
              </a:spcBef>
              <a:spcAft>
                <a:spcPts val="0"/>
              </a:spcAft>
              <a:buClr>
                <a:schemeClr val="lt1"/>
              </a:buClr>
              <a:buSzPts val="1700"/>
              <a:buChar char="●"/>
              <a:defRPr>
                <a:solidFill>
                  <a:schemeClr val="lt1"/>
                </a:solidFill>
              </a:defRPr>
            </a:lvl1pPr>
            <a:lvl2pPr marL="914400" lvl="1" indent="-323850" algn="ctr">
              <a:spcBef>
                <a:spcPts val="0"/>
              </a:spcBef>
              <a:spcAft>
                <a:spcPts val="0"/>
              </a:spcAft>
              <a:buClr>
                <a:schemeClr val="lt1"/>
              </a:buClr>
              <a:buSzPts val="1500"/>
              <a:buChar char="○"/>
              <a:defRPr>
                <a:solidFill>
                  <a:schemeClr val="lt1"/>
                </a:solidFill>
              </a:defRPr>
            </a:lvl2pPr>
            <a:lvl3pPr marL="1371600" lvl="2" indent="-323850" algn="ctr">
              <a:spcBef>
                <a:spcPts val="0"/>
              </a:spcBef>
              <a:spcAft>
                <a:spcPts val="0"/>
              </a:spcAft>
              <a:buClr>
                <a:schemeClr val="lt1"/>
              </a:buClr>
              <a:buSzPts val="1500"/>
              <a:buChar char="■"/>
              <a:defRPr>
                <a:solidFill>
                  <a:schemeClr val="lt1"/>
                </a:solidFill>
              </a:defRPr>
            </a:lvl3pPr>
            <a:lvl4pPr marL="1828800" lvl="3" indent="-323850" algn="ctr">
              <a:spcBef>
                <a:spcPts val="0"/>
              </a:spcBef>
              <a:spcAft>
                <a:spcPts val="0"/>
              </a:spcAft>
              <a:buClr>
                <a:schemeClr val="lt1"/>
              </a:buClr>
              <a:buSzPts val="1500"/>
              <a:buChar char="●"/>
              <a:defRPr>
                <a:solidFill>
                  <a:schemeClr val="lt1"/>
                </a:solidFill>
              </a:defRPr>
            </a:lvl4pPr>
            <a:lvl5pPr marL="2286000" lvl="4" indent="-323850" algn="ctr">
              <a:spcBef>
                <a:spcPts val="0"/>
              </a:spcBef>
              <a:spcAft>
                <a:spcPts val="0"/>
              </a:spcAft>
              <a:buClr>
                <a:schemeClr val="lt1"/>
              </a:buClr>
              <a:buSzPts val="1500"/>
              <a:buChar char="○"/>
              <a:defRPr>
                <a:solidFill>
                  <a:schemeClr val="lt1"/>
                </a:solidFill>
              </a:defRPr>
            </a:lvl5pPr>
            <a:lvl6pPr marL="2743200" lvl="5" indent="-323850" algn="ctr">
              <a:spcBef>
                <a:spcPts val="0"/>
              </a:spcBef>
              <a:spcAft>
                <a:spcPts val="0"/>
              </a:spcAft>
              <a:buClr>
                <a:schemeClr val="lt1"/>
              </a:buClr>
              <a:buSzPts val="1500"/>
              <a:buChar char="■"/>
              <a:defRPr>
                <a:solidFill>
                  <a:schemeClr val="lt1"/>
                </a:solidFill>
              </a:defRPr>
            </a:lvl6pPr>
            <a:lvl7pPr marL="3200400" lvl="6" indent="-323850" algn="ctr">
              <a:spcBef>
                <a:spcPts val="0"/>
              </a:spcBef>
              <a:spcAft>
                <a:spcPts val="0"/>
              </a:spcAft>
              <a:buClr>
                <a:schemeClr val="lt1"/>
              </a:buClr>
              <a:buSzPts val="1500"/>
              <a:buChar char="●"/>
              <a:defRPr>
                <a:solidFill>
                  <a:schemeClr val="lt1"/>
                </a:solidFill>
              </a:defRPr>
            </a:lvl7pPr>
            <a:lvl8pPr marL="3657600" lvl="7" indent="-323850" algn="ctr">
              <a:spcBef>
                <a:spcPts val="0"/>
              </a:spcBef>
              <a:spcAft>
                <a:spcPts val="0"/>
              </a:spcAft>
              <a:buClr>
                <a:schemeClr val="lt1"/>
              </a:buClr>
              <a:buSzPts val="1500"/>
              <a:buChar char="○"/>
              <a:defRPr>
                <a:solidFill>
                  <a:schemeClr val="lt1"/>
                </a:solidFill>
              </a:defRPr>
            </a:lvl8pPr>
            <a:lvl9pPr marL="4114800" lvl="8" indent="-323850" algn="ctr">
              <a:spcBef>
                <a:spcPts val="0"/>
              </a:spcBef>
              <a:spcAft>
                <a:spcPts val="0"/>
              </a:spcAft>
              <a:buClr>
                <a:schemeClr val="lt1"/>
              </a:buClr>
              <a:buSzPts val="1500"/>
              <a:buChar char="■"/>
              <a:defRPr>
                <a:solidFill>
                  <a:schemeClr val="lt1"/>
                </a:solidFill>
              </a:defRPr>
            </a:lvl9pPr>
          </a:lstStyle>
          <a:p>
            <a:endParaRPr/>
          </a:p>
        </p:txBody>
      </p:sp>
      <p:sp>
        <p:nvSpPr>
          <p:cNvPr id="270" name="Google Shape;270;gd71650d34b_3_639"/>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gd71650d34b_3_769"/>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3"/>
        <p:cNvGrpSpPr/>
        <p:nvPr/>
      </p:nvGrpSpPr>
      <p:grpSpPr>
        <a:xfrm>
          <a:off x="0" y="0"/>
          <a:ext cx="0" cy="0"/>
          <a:chOff x="0" y="0"/>
          <a:chExt cx="0" cy="0"/>
        </a:xfrm>
      </p:grpSpPr>
      <p:sp>
        <p:nvSpPr>
          <p:cNvPr id="274" name="Google Shape;274;gd71650d34b_3_771"/>
          <p:cNvSpPr txBox="1">
            <a:spLocks noGrp="1"/>
          </p:cNvSpPr>
          <p:nvPr>
            <p:ph type="body" idx="1"/>
          </p:nvPr>
        </p:nvSpPr>
        <p:spPr>
          <a:xfrm>
            <a:off x="609600" y="457201"/>
            <a:ext cx="4876800" cy="5715000"/>
          </a:xfrm>
          <a:prstGeom prst="rect">
            <a:avLst/>
          </a:prstGeom>
          <a:noFill/>
          <a:ln>
            <a:noFill/>
          </a:ln>
        </p:spPr>
        <p:txBody>
          <a:bodyPr spcFirstLastPara="1" wrap="square" lIns="91425" tIns="45700" rIns="91425" bIns="45700" anchor="ctr" anchorCtr="0">
            <a:normAutofit/>
          </a:bodyPr>
          <a:lstStyle>
            <a:lvl1pPr marL="457200" lvl="0" indent="-342900" algn="l" rtl="0">
              <a:spcBef>
                <a:spcPts val="360"/>
              </a:spcBef>
              <a:spcAft>
                <a:spcPts val="0"/>
              </a:spcAft>
              <a:buSzPts val="1800"/>
              <a:buChar char="●"/>
              <a:defRPr/>
            </a:lvl1pPr>
            <a:lvl2pPr marL="914400" lvl="1" indent="-342900" algn="l" rtl="0">
              <a:spcBef>
                <a:spcPts val="1600"/>
              </a:spcBef>
              <a:spcAft>
                <a:spcPts val="0"/>
              </a:spcAft>
              <a:buSzPts val="1800"/>
              <a:buChar char="○"/>
              <a:defRPr/>
            </a:lvl2pPr>
            <a:lvl3pPr marL="1371600" lvl="2" indent="-342900" algn="l" rtl="0">
              <a:spcBef>
                <a:spcPts val="1600"/>
              </a:spcBef>
              <a:spcAft>
                <a:spcPts val="0"/>
              </a:spcAft>
              <a:buSzPts val="1800"/>
              <a:buChar char="■"/>
              <a:defRPr/>
            </a:lvl3pPr>
            <a:lvl4pPr marL="1828800" lvl="3" indent="-342900" algn="l" rtl="0">
              <a:spcBef>
                <a:spcPts val="1600"/>
              </a:spcBef>
              <a:spcAft>
                <a:spcPts val="0"/>
              </a:spcAft>
              <a:buSzPts val="1800"/>
              <a:buChar char="●"/>
              <a:defRPr/>
            </a:lvl4pPr>
            <a:lvl5pPr marL="2286000" lvl="4" indent="-317500" algn="l" rtl="0">
              <a:spcBef>
                <a:spcPts val="1600"/>
              </a:spcBef>
              <a:spcAft>
                <a:spcPts val="0"/>
              </a:spcAft>
              <a:buSzPts val="1400"/>
              <a:buChar char="○"/>
              <a:defRPr/>
            </a:lvl5pPr>
            <a:lvl6pPr marL="2743200" lvl="5" indent="-317500" algn="l" rtl="0">
              <a:spcBef>
                <a:spcPts val="1600"/>
              </a:spcBef>
              <a:spcAft>
                <a:spcPts val="0"/>
              </a:spcAft>
              <a:buSzPts val="1400"/>
              <a:buChar char="■"/>
              <a:defRPr/>
            </a:lvl6pPr>
            <a:lvl7pPr marL="3200400" lvl="6" indent="-317500" algn="l" rtl="0">
              <a:spcBef>
                <a:spcPts val="1600"/>
              </a:spcBef>
              <a:spcAft>
                <a:spcPts val="0"/>
              </a:spcAft>
              <a:buSzPts val="1400"/>
              <a:buChar char="●"/>
              <a:defRPr/>
            </a:lvl7pPr>
            <a:lvl8pPr marL="3657600" lvl="7" indent="-317500" algn="l" rtl="0">
              <a:spcBef>
                <a:spcPts val="1600"/>
              </a:spcBef>
              <a:spcAft>
                <a:spcPts val="0"/>
              </a:spcAft>
              <a:buSzPts val="1400"/>
              <a:buChar char="○"/>
              <a:defRPr/>
            </a:lvl8pPr>
            <a:lvl9pPr marL="4114800" lvl="8" indent="-317500" algn="l" rtl="0">
              <a:spcBef>
                <a:spcPts val="1600"/>
              </a:spcBef>
              <a:spcAft>
                <a:spcPts val="1600"/>
              </a:spcAft>
              <a:buSzPts val="1400"/>
              <a:buChar char="■"/>
              <a:defRPr/>
            </a:lvl9pPr>
          </a:lstStyle>
          <a:p>
            <a:endParaRPr/>
          </a:p>
        </p:txBody>
      </p:sp>
      <p:sp>
        <p:nvSpPr>
          <p:cNvPr id="275" name="Google Shape;275;gd71650d34b_3_771"/>
          <p:cNvSpPr txBox="1">
            <a:spLocks noGrp="1"/>
          </p:cNvSpPr>
          <p:nvPr>
            <p:ph type="title"/>
          </p:nvPr>
        </p:nvSpPr>
        <p:spPr>
          <a:xfrm>
            <a:off x="6502400" y="457200"/>
            <a:ext cx="3759300" cy="5715000"/>
          </a:xfrm>
          <a:prstGeom prst="rect">
            <a:avLst/>
          </a:prstGeom>
          <a:noFill/>
          <a:ln>
            <a:noFill/>
          </a:ln>
        </p:spPr>
        <p:txBody>
          <a:bodyPr spcFirstLastPara="1" wrap="square" lIns="91425" tIns="45700" rIns="91425" bIns="45700" anchor="ctr" anchorCtr="0">
            <a:normAutofit/>
          </a:bodyPr>
          <a:lstStyle>
            <a:lvl1pPr lvl="0" algn="r" rtl="0">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76" name="Google Shape;276;gd71650d34b_3_771"/>
          <p:cNvSpPr txBox="1">
            <a:spLocks noGrp="1"/>
          </p:cNvSpPr>
          <p:nvPr>
            <p:ph type="dt" idx="10"/>
          </p:nvPr>
        </p:nvSpPr>
        <p:spPr>
          <a:xfrm>
            <a:off x="6502402" y="6426202"/>
            <a:ext cx="3759300" cy="126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gd71650d34b_3_771"/>
          <p:cNvSpPr txBox="1">
            <a:spLocks noGrp="1"/>
          </p:cNvSpPr>
          <p:nvPr>
            <p:ph type="sldNum" idx="12"/>
          </p:nvPr>
        </p:nvSpPr>
        <p:spPr>
          <a:xfrm>
            <a:off x="10363200" y="6400800"/>
            <a:ext cx="711300" cy="152400"/>
          </a:xfrm>
          <a:prstGeom prst="rect">
            <a:avLst/>
          </a:prstGeom>
          <a:noFill/>
          <a:ln>
            <a:noFill/>
          </a:ln>
        </p:spPr>
        <p:txBody>
          <a:bodyPr spcFirstLastPara="1" wrap="square" lIns="91425" tIns="45700" rIns="91425" bIns="45700" anchor="ctr" anchorCtr="0">
            <a:normAutofit fontScale="40000" lnSpcReduction="20000"/>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78" name="Google Shape;278;gd71650d34b_3_771"/>
          <p:cNvSpPr txBox="1">
            <a:spLocks noGrp="1"/>
          </p:cNvSpPr>
          <p:nvPr>
            <p:ph type="ftr" idx="11"/>
          </p:nvPr>
        </p:nvSpPr>
        <p:spPr>
          <a:xfrm>
            <a:off x="6500285" y="6296248"/>
            <a:ext cx="3761400" cy="1524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gd71650d34b_3_547"/>
          <p:cNvGrpSpPr/>
          <p:nvPr/>
        </p:nvGrpSpPr>
        <p:grpSpPr>
          <a:xfrm>
            <a:off x="195687" y="4541"/>
            <a:ext cx="1644245" cy="1846001"/>
            <a:chOff x="146769" y="3406"/>
            <a:chExt cx="1233215" cy="1384535"/>
          </a:xfrm>
        </p:grpSpPr>
        <p:grpSp>
          <p:nvGrpSpPr>
            <p:cNvPr id="51" name="Google Shape;51;gd71650d34b_3_547"/>
            <p:cNvGrpSpPr/>
            <p:nvPr/>
          </p:nvGrpSpPr>
          <p:grpSpPr>
            <a:xfrm>
              <a:off x="1063183" y="3406"/>
              <a:ext cx="316800" cy="688513"/>
              <a:chOff x="1063183" y="3406"/>
              <a:chExt cx="316800" cy="688513"/>
            </a:xfrm>
          </p:grpSpPr>
          <p:sp>
            <p:nvSpPr>
              <p:cNvPr id="52" name="Google Shape;52;gd71650d34b_3_547"/>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 name="Google Shape;53;gd71650d34b_3_547"/>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 name="Google Shape;54;gd71650d34b_3_547"/>
            <p:cNvGrpSpPr/>
            <p:nvPr/>
          </p:nvGrpSpPr>
          <p:grpSpPr>
            <a:xfrm>
              <a:off x="604976" y="3406"/>
              <a:ext cx="316800" cy="1036524"/>
              <a:chOff x="604976" y="3406"/>
              <a:chExt cx="316800" cy="1036524"/>
            </a:xfrm>
          </p:grpSpPr>
          <p:sp>
            <p:nvSpPr>
              <p:cNvPr id="55" name="Google Shape;55;gd71650d34b_3_547"/>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 name="Google Shape;56;gd71650d34b_3_547"/>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 name="Google Shape;57;gd71650d34b_3_54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8" name="Google Shape;58;gd71650d34b_3_547"/>
            <p:cNvGrpSpPr/>
            <p:nvPr/>
          </p:nvGrpSpPr>
          <p:grpSpPr>
            <a:xfrm>
              <a:off x="146769" y="3406"/>
              <a:ext cx="316800" cy="1384535"/>
              <a:chOff x="146769" y="3406"/>
              <a:chExt cx="316800" cy="1384535"/>
            </a:xfrm>
          </p:grpSpPr>
          <p:sp>
            <p:nvSpPr>
              <p:cNvPr id="59" name="Google Shape;59;gd71650d34b_3_547"/>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 name="Google Shape;60;gd71650d34b_3_547"/>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 name="Google Shape;61;gd71650d34b_3_547"/>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gd71650d34b_3_547"/>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63" name="Google Shape;63;gd71650d34b_3_547"/>
          <p:cNvGrpSpPr/>
          <p:nvPr/>
        </p:nvGrpSpPr>
        <p:grpSpPr>
          <a:xfrm>
            <a:off x="9033219" y="3871914"/>
            <a:ext cx="2914791" cy="2985925"/>
            <a:chOff x="6775084" y="2904008"/>
            <a:chExt cx="2186148" cy="2239500"/>
          </a:xfrm>
        </p:grpSpPr>
        <p:grpSp>
          <p:nvGrpSpPr>
            <p:cNvPr id="64" name="Google Shape;64;gd71650d34b_3_547"/>
            <p:cNvGrpSpPr/>
            <p:nvPr/>
          </p:nvGrpSpPr>
          <p:grpSpPr>
            <a:xfrm>
              <a:off x="6775084" y="4253708"/>
              <a:ext cx="409500" cy="889800"/>
              <a:chOff x="6775084" y="4253708"/>
              <a:chExt cx="409500" cy="889800"/>
            </a:xfrm>
          </p:grpSpPr>
          <p:sp>
            <p:nvSpPr>
              <p:cNvPr id="65" name="Google Shape;65;gd71650d34b_3_547"/>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 name="Google Shape;66;gd71650d34b_3_547"/>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7" name="Google Shape;67;gd71650d34b_3_547"/>
            <p:cNvGrpSpPr/>
            <p:nvPr/>
          </p:nvGrpSpPr>
          <p:grpSpPr>
            <a:xfrm>
              <a:off x="7367299" y="3804008"/>
              <a:ext cx="409500" cy="1339500"/>
              <a:chOff x="7367299" y="3804008"/>
              <a:chExt cx="409500" cy="1339500"/>
            </a:xfrm>
          </p:grpSpPr>
          <p:sp>
            <p:nvSpPr>
              <p:cNvPr id="68" name="Google Shape;68;gd71650d34b_3_547"/>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gd71650d34b_3_547"/>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 name="Google Shape;70;gd71650d34b_3_547"/>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 name="Google Shape;71;gd71650d34b_3_547"/>
            <p:cNvGrpSpPr/>
            <p:nvPr/>
          </p:nvGrpSpPr>
          <p:grpSpPr>
            <a:xfrm>
              <a:off x="7959516" y="3354008"/>
              <a:ext cx="409500" cy="1789500"/>
              <a:chOff x="7959516" y="3354008"/>
              <a:chExt cx="409500" cy="1789500"/>
            </a:xfrm>
          </p:grpSpPr>
          <p:sp>
            <p:nvSpPr>
              <p:cNvPr id="72" name="Google Shape;72;gd71650d34b_3_547"/>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gd71650d34b_3_547"/>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gd71650d34b_3_547"/>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gd71650d34b_3_547"/>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6" name="Google Shape;76;gd71650d34b_3_547"/>
            <p:cNvGrpSpPr/>
            <p:nvPr/>
          </p:nvGrpSpPr>
          <p:grpSpPr>
            <a:xfrm>
              <a:off x="8551731" y="2904008"/>
              <a:ext cx="409500" cy="2239500"/>
              <a:chOff x="8551731" y="2904008"/>
              <a:chExt cx="409500" cy="2239500"/>
            </a:xfrm>
          </p:grpSpPr>
          <p:sp>
            <p:nvSpPr>
              <p:cNvPr id="77" name="Google Shape;77;gd71650d34b_3_54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gd71650d34b_3_547"/>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gd71650d34b_3_547"/>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gd71650d34b_3_547"/>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gd71650d34b_3_547"/>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82" name="Google Shape;82;gd71650d34b_3_547"/>
          <p:cNvSpPr txBox="1">
            <a:spLocks noGrp="1"/>
          </p:cNvSpPr>
          <p:nvPr>
            <p:ph type="title"/>
          </p:nvPr>
        </p:nvSpPr>
        <p:spPr>
          <a:xfrm>
            <a:off x="1098667" y="2151767"/>
            <a:ext cx="7810500" cy="24972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83" name="Google Shape;83;gd71650d34b_3_547"/>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gd71650d34b_3_582"/>
          <p:cNvGrpSpPr/>
          <p:nvPr/>
        </p:nvGrpSpPr>
        <p:grpSpPr>
          <a:xfrm>
            <a:off x="834621" y="399168"/>
            <a:ext cx="1332416" cy="1332416"/>
            <a:chOff x="348199" y="179450"/>
            <a:chExt cx="1116300" cy="1116300"/>
          </a:xfrm>
        </p:grpSpPr>
        <p:sp>
          <p:nvSpPr>
            <p:cNvPr id="86" name="Google Shape;86;gd71650d34b_3_582"/>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gd71650d34b_3_58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 name="Google Shape;88;gd71650d34b_3_582"/>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89" name="Google Shape;89;gd71650d34b_3_582"/>
          <p:cNvSpPr txBox="1">
            <a:spLocks noGrp="1"/>
          </p:cNvSpPr>
          <p:nvPr>
            <p:ph type="body" idx="1"/>
          </p:nvPr>
        </p:nvSpPr>
        <p:spPr>
          <a:xfrm>
            <a:off x="1738400" y="2653400"/>
            <a:ext cx="9374100" cy="33888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90" name="Google Shape;90;gd71650d34b_3_582"/>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gd71650d34b_3_589"/>
          <p:cNvGrpSpPr/>
          <p:nvPr/>
        </p:nvGrpSpPr>
        <p:grpSpPr>
          <a:xfrm>
            <a:off x="834621" y="399168"/>
            <a:ext cx="1332416" cy="1332416"/>
            <a:chOff x="348199" y="179450"/>
            <a:chExt cx="1116300" cy="1116300"/>
          </a:xfrm>
        </p:grpSpPr>
        <p:sp>
          <p:nvSpPr>
            <p:cNvPr id="93" name="Google Shape;93;gd71650d34b_3_58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gd71650d34b_3_58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gd71650d34b_3_589"/>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6" name="Google Shape;96;gd71650d34b_3_589"/>
          <p:cNvSpPr txBox="1">
            <a:spLocks noGrp="1"/>
          </p:cNvSpPr>
          <p:nvPr>
            <p:ph type="body" idx="1"/>
          </p:nvPr>
        </p:nvSpPr>
        <p:spPr>
          <a:xfrm>
            <a:off x="1738400" y="2653400"/>
            <a:ext cx="4574100" cy="33888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97" name="Google Shape;97;gd71650d34b_3_589"/>
          <p:cNvSpPr txBox="1">
            <a:spLocks noGrp="1"/>
          </p:cNvSpPr>
          <p:nvPr>
            <p:ph type="body" idx="2"/>
          </p:nvPr>
        </p:nvSpPr>
        <p:spPr>
          <a:xfrm>
            <a:off x="6538200" y="2653400"/>
            <a:ext cx="4574100" cy="33888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98" name="Google Shape;98;gd71650d34b_3_589"/>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gd71650d34b_3_597"/>
          <p:cNvGrpSpPr/>
          <p:nvPr/>
        </p:nvGrpSpPr>
        <p:grpSpPr>
          <a:xfrm>
            <a:off x="834621" y="399168"/>
            <a:ext cx="1332416" cy="1332416"/>
            <a:chOff x="348199" y="179450"/>
            <a:chExt cx="1116300" cy="1116300"/>
          </a:xfrm>
        </p:grpSpPr>
        <p:sp>
          <p:nvSpPr>
            <p:cNvPr id="101" name="Google Shape;101;gd71650d34b_3_59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gd71650d34b_3_59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gd71650d34b_3_597"/>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04" name="Google Shape;104;gd71650d34b_3_597"/>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gd71650d34b_3_603"/>
          <p:cNvGrpSpPr/>
          <p:nvPr/>
        </p:nvGrpSpPr>
        <p:grpSpPr>
          <a:xfrm>
            <a:off x="834621" y="399168"/>
            <a:ext cx="1332416" cy="1332416"/>
            <a:chOff x="348199" y="179450"/>
            <a:chExt cx="1116300" cy="1116300"/>
          </a:xfrm>
        </p:grpSpPr>
        <p:sp>
          <p:nvSpPr>
            <p:cNvPr id="107" name="Google Shape;107;gd71650d34b_3_60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gd71650d34b_3_603"/>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 name="Google Shape;109;gd71650d34b_3_603"/>
          <p:cNvSpPr txBox="1">
            <a:spLocks noGrp="1"/>
          </p:cNvSpPr>
          <p:nvPr>
            <p:ph type="title"/>
          </p:nvPr>
        </p:nvSpPr>
        <p:spPr>
          <a:xfrm>
            <a:off x="1738400" y="798100"/>
            <a:ext cx="4416000" cy="21201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10" name="Google Shape;110;gd71650d34b_3_603"/>
          <p:cNvSpPr txBox="1">
            <a:spLocks noGrp="1"/>
          </p:cNvSpPr>
          <p:nvPr>
            <p:ph type="body" idx="1"/>
          </p:nvPr>
        </p:nvSpPr>
        <p:spPr>
          <a:xfrm>
            <a:off x="1738400" y="3079567"/>
            <a:ext cx="4416000" cy="29625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11" name="Google Shape;111;gd71650d34b_3_603"/>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gd71650d34b_3_610"/>
          <p:cNvGrpSpPr/>
          <p:nvPr/>
        </p:nvGrpSpPr>
        <p:grpSpPr>
          <a:xfrm>
            <a:off x="9155392" y="1742"/>
            <a:ext cx="3023192" cy="3468833"/>
            <a:chOff x="6790514" y="1306"/>
            <a:chExt cx="2267451" cy="2601690"/>
          </a:xfrm>
        </p:grpSpPr>
        <p:grpSp>
          <p:nvGrpSpPr>
            <p:cNvPr id="114" name="Google Shape;114;gd71650d34b_3_610"/>
            <p:cNvGrpSpPr/>
            <p:nvPr/>
          </p:nvGrpSpPr>
          <p:grpSpPr>
            <a:xfrm>
              <a:off x="7067465" y="1306"/>
              <a:ext cx="1990500" cy="1990200"/>
              <a:chOff x="7067465" y="1306"/>
              <a:chExt cx="1990500" cy="1990200"/>
            </a:xfrm>
          </p:grpSpPr>
          <p:sp>
            <p:nvSpPr>
              <p:cNvPr id="115" name="Google Shape;115;gd71650d34b_3_610"/>
              <p:cNvSpPr/>
              <p:nvPr/>
            </p:nvSpPr>
            <p:spPr>
              <a:xfrm rot="-8648551">
                <a:off x="7594313" y="527721"/>
                <a:ext cx="937226" cy="937226"/>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gd71650d34b_3_610"/>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gd71650d34b_3_610"/>
              <p:cNvSpPr/>
              <p:nvPr/>
            </p:nvSpPr>
            <p:spPr>
              <a:xfrm rot="-8649154">
                <a:off x="7349891" y="283705"/>
                <a:ext cx="1425647" cy="14254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8" name="Google Shape;118;gd71650d34b_3_610"/>
            <p:cNvGrpSpPr/>
            <p:nvPr/>
          </p:nvGrpSpPr>
          <p:grpSpPr>
            <a:xfrm>
              <a:off x="8207126" y="1807996"/>
              <a:ext cx="795000" cy="795000"/>
              <a:chOff x="8207126" y="1807996"/>
              <a:chExt cx="795000" cy="795000"/>
            </a:xfrm>
          </p:grpSpPr>
          <p:sp>
            <p:nvSpPr>
              <p:cNvPr id="119" name="Google Shape;119;gd71650d34b_3_610"/>
              <p:cNvSpPr/>
              <p:nvPr/>
            </p:nvSpPr>
            <p:spPr>
              <a:xfrm rot="2152054">
                <a:off x="8319942" y="1920813"/>
                <a:ext cx="569367" cy="569367"/>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gd71650d34b_3_610"/>
              <p:cNvSpPr/>
              <p:nvPr/>
            </p:nvSpPr>
            <p:spPr>
              <a:xfrm rot="2150259">
                <a:off x="8408218" y="2008610"/>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gd71650d34b_3_610"/>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2" name="Google Shape;122;gd71650d34b_3_610"/>
            <p:cNvGrpSpPr/>
            <p:nvPr/>
          </p:nvGrpSpPr>
          <p:grpSpPr>
            <a:xfrm>
              <a:off x="6790514" y="118857"/>
              <a:ext cx="548700" cy="548700"/>
              <a:chOff x="6790514" y="118857"/>
              <a:chExt cx="548700" cy="548700"/>
            </a:xfrm>
          </p:grpSpPr>
          <p:sp>
            <p:nvSpPr>
              <p:cNvPr id="123" name="Google Shape;123;gd71650d34b_3_610"/>
              <p:cNvSpPr/>
              <p:nvPr/>
            </p:nvSpPr>
            <p:spPr>
              <a:xfrm rot="2150259">
                <a:off x="6868362" y="196705"/>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gd71650d34b_3_610"/>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125" name="Google Shape;125;gd71650d34b_3_610"/>
          <p:cNvSpPr txBox="1">
            <a:spLocks noGrp="1"/>
          </p:cNvSpPr>
          <p:nvPr>
            <p:ph type="title"/>
          </p:nvPr>
        </p:nvSpPr>
        <p:spPr>
          <a:xfrm>
            <a:off x="1098667" y="1018133"/>
            <a:ext cx="7810500" cy="476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6" name="Google Shape;126;gd71650d34b_3_610"/>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gd71650d34b_3_625"/>
          <p:cNvGrpSpPr/>
          <p:nvPr/>
        </p:nvGrpSpPr>
        <p:grpSpPr>
          <a:xfrm>
            <a:off x="834621" y="399168"/>
            <a:ext cx="1332416" cy="1332416"/>
            <a:chOff x="348199" y="179450"/>
            <a:chExt cx="1116300" cy="1116300"/>
          </a:xfrm>
        </p:grpSpPr>
        <p:sp>
          <p:nvSpPr>
            <p:cNvPr id="129" name="Google Shape;129;gd71650d34b_3_62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gd71650d34b_3_62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1" name="Google Shape;131;gd71650d34b_3_625"/>
          <p:cNvSpPr txBox="1">
            <a:spLocks noGrp="1"/>
          </p:cNvSpPr>
          <p:nvPr>
            <p:ph type="title"/>
          </p:nvPr>
        </p:nvSpPr>
        <p:spPr>
          <a:xfrm>
            <a:off x="1738400" y="798100"/>
            <a:ext cx="4574100" cy="26535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32" name="Google Shape;132;gd71650d34b_3_625"/>
          <p:cNvSpPr txBox="1">
            <a:spLocks noGrp="1"/>
          </p:cNvSpPr>
          <p:nvPr>
            <p:ph type="subTitle" idx="1"/>
          </p:nvPr>
        </p:nvSpPr>
        <p:spPr>
          <a:xfrm>
            <a:off x="1738400" y="3657604"/>
            <a:ext cx="4574100" cy="9681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133" name="Google Shape;133;gd71650d34b_3_625"/>
          <p:cNvSpPr txBox="1">
            <a:spLocks noGrp="1"/>
          </p:cNvSpPr>
          <p:nvPr>
            <p:ph type="body" idx="2"/>
          </p:nvPr>
        </p:nvSpPr>
        <p:spPr>
          <a:xfrm>
            <a:off x="6538267" y="881333"/>
            <a:ext cx="4574100" cy="51609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34" name="Google Shape;134;gd71650d34b_3_625"/>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gd71650d34b_3_633"/>
          <p:cNvGrpSpPr/>
          <p:nvPr/>
        </p:nvGrpSpPr>
        <p:grpSpPr>
          <a:xfrm>
            <a:off x="951176" y="5129497"/>
            <a:ext cx="1100560" cy="1100560"/>
            <a:chOff x="348199" y="179450"/>
            <a:chExt cx="1116300" cy="1116300"/>
          </a:xfrm>
        </p:grpSpPr>
        <p:sp>
          <p:nvSpPr>
            <p:cNvPr id="137" name="Google Shape;137;gd71650d34b_3_63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 name="Google Shape;138;gd71650d34b_3_633"/>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9" name="Google Shape;139;gd71650d34b_3_633"/>
          <p:cNvSpPr txBox="1">
            <a:spLocks noGrp="1"/>
          </p:cNvSpPr>
          <p:nvPr>
            <p:ph type="body" idx="1"/>
          </p:nvPr>
        </p:nvSpPr>
        <p:spPr>
          <a:xfrm>
            <a:off x="1738400" y="5518633"/>
            <a:ext cx="7790700" cy="713100"/>
          </a:xfrm>
          <a:prstGeom prst="rect">
            <a:avLst/>
          </a:prstGeom>
        </p:spPr>
        <p:txBody>
          <a:bodyPr spcFirstLastPara="1" wrap="square" lIns="121900" tIns="121900" rIns="121900" bIns="121900" anchor="t" anchorCtr="0">
            <a:normAutofit/>
          </a:bodyPr>
          <a:lstStyle>
            <a:lvl1pPr marL="457200" lvl="0" indent="-228600">
              <a:lnSpc>
                <a:spcPct val="100000"/>
              </a:lnSpc>
              <a:spcBef>
                <a:spcPts val="0"/>
              </a:spcBef>
              <a:spcAft>
                <a:spcPts val="0"/>
              </a:spcAft>
              <a:buSzPts val="1700"/>
              <a:buNone/>
              <a:defRPr/>
            </a:lvl1pPr>
          </a:lstStyle>
          <a:p>
            <a:endParaRPr/>
          </a:p>
        </p:txBody>
      </p:sp>
      <p:sp>
        <p:nvSpPr>
          <p:cNvPr id="140" name="Google Shape;140;gd71650d34b_3_633"/>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gd71650d34b_3_50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9pPr>
          </a:lstStyle>
          <a:p>
            <a:endParaRPr/>
          </a:p>
        </p:txBody>
      </p:sp>
      <p:sp>
        <p:nvSpPr>
          <p:cNvPr id="7" name="Google Shape;7;gd71650d34b_3_50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marL="914400" lvl="1"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marL="1371600" lvl="2"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marL="1828800" lvl="3"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marL="2286000" lvl="4"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marL="2743200" lvl="5"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marL="3200400" lvl="6"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marL="3657600" lvl="7"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marL="4114800" lvl="8"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a:endParaRPr/>
          </a:p>
        </p:txBody>
      </p:sp>
      <p:sp>
        <p:nvSpPr>
          <p:cNvPr id="8" name="Google Shape;8;gd71650d34b_3_503"/>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rive.google.com/drive/folders/1TF7VQmWLOmaxYpVefVCZ19furp76sosB?usp=sharing"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s://drive.google.com/file/d/1GkmspOyfh6JJO9sdomvhYkPiFIFyRbrB/view?usp=sharin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nwheeler443/gono-unitigs"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
          <p:cNvSpPr txBox="1">
            <a:spLocks noGrp="1"/>
          </p:cNvSpPr>
          <p:nvPr>
            <p:ph type="title"/>
          </p:nvPr>
        </p:nvSpPr>
        <p:spPr>
          <a:xfrm>
            <a:off x="1580550" y="1472350"/>
            <a:ext cx="9885900" cy="39255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3240"/>
              <a:buFont typeface="Times New Roman"/>
              <a:buNone/>
            </a:pPr>
            <a:r>
              <a:rPr lang="en-US" sz="2340" b="1">
                <a:latin typeface="Times New Roman"/>
                <a:ea typeface="Times New Roman"/>
                <a:cs typeface="Times New Roman"/>
                <a:sym typeface="Times New Roman"/>
              </a:rPr>
              <a:t>Predicting the trends of Azithromycin consumption for the treatment of infectious diseases in the USA by 2025</a:t>
            </a:r>
            <a:r>
              <a:rPr lang="en-US" sz="2340">
                <a:latin typeface="Times New Roman"/>
                <a:ea typeface="Times New Roman"/>
                <a:cs typeface="Times New Roman"/>
                <a:sym typeface="Times New Roman"/>
              </a:rPr>
              <a:t>.</a:t>
            </a:r>
            <a:br>
              <a:rPr lang="en-US" sz="2340">
                <a:latin typeface="Times New Roman"/>
                <a:ea typeface="Times New Roman"/>
                <a:cs typeface="Times New Roman"/>
                <a:sym typeface="Times New Roman"/>
              </a:rPr>
            </a:br>
            <a:br>
              <a:rPr lang="en-US" sz="1940">
                <a:latin typeface="Times New Roman"/>
                <a:ea typeface="Times New Roman"/>
                <a:cs typeface="Times New Roman"/>
                <a:sym typeface="Times New Roman"/>
              </a:rPr>
            </a:br>
            <a:br>
              <a:rPr lang="en-US" sz="2029"/>
            </a:br>
            <a:r>
              <a:rPr lang="en-US" sz="2029" b="0">
                <a:latin typeface="Times New Roman"/>
                <a:ea typeface="Times New Roman"/>
                <a:cs typeface="Times New Roman"/>
                <a:sym typeface="Times New Roman"/>
              </a:rPr>
              <a:t>Group-1</a:t>
            </a:r>
            <a:br>
              <a:rPr lang="en-US" sz="2029" b="0">
                <a:latin typeface="Times New Roman"/>
                <a:ea typeface="Times New Roman"/>
                <a:cs typeface="Times New Roman"/>
                <a:sym typeface="Times New Roman"/>
              </a:rPr>
            </a:br>
            <a:r>
              <a:rPr lang="en-US" sz="2029" b="0">
                <a:latin typeface="Times New Roman"/>
                <a:ea typeface="Times New Roman"/>
                <a:cs typeface="Times New Roman"/>
                <a:sym typeface="Times New Roman"/>
              </a:rPr>
              <a:t> </a:t>
            </a:r>
            <a:br>
              <a:rPr lang="en-US" sz="2029" b="0">
                <a:latin typeface="Times New Roman"/>
                <a:ea typeface="Times New Roman"/>
                <a:cs typeface="Times New Roman"/>
                <a:sym typeface="Times New Roman"/>
              </a:rPr>
            </a:br>
            <a:r>
              <a:rPr lang="en-US" sz="2029" b="0">
                <a:latin typeface="Times New Roman"/>
                <a:ea typeface="Times New Roman"/>
                <a:cs typeface="Times New Roman"/>
                <a:sym typeface="Times New Roman"/>
              </a:rPr>
              <a:t>Daniel Asefa</a:t>
            </a:r>
            <a:br>
              <a:rPr lang="en-US" sz="2029" b="0">
                <a:latin typeface="Times New Roman"/>
                <a:ea typeface="Times New Roman"/>
                <a:cs typeface="Times New Roman"/>
                <a:sym typeface="Times New Roman"/>
              </a:rPr>
            </a:br>
            <a:r>
              <a:rPr lang="en-US" sz="2029" b="0">
                <a:latin typeface="Times New Roman"/>
                <a:ea typeface="Times New Roman"/>
                <a:cs typeface="Times New Roman"/>
                <a:sym typeface="Times New Roman"/>
              </a:rPr>
              <a:t>Pranavi Shakkari</a:t>
            </a:r>
            <a:br>
              <a:rPr lang="en-US" sz="2029" b="0">
                <a:latin typeface="Times New Roman"/>
                <a:ea typeface="Times New Roman"/>
                <a:cs typeface="Times New Roman"/>
                <a:sym typeface="Times New Roman"/>
              </a:rPr>
            </a:br>
            <a:r>
              <a:rPr lang="en-US" sz="2029" b="0">
                <a:latin typeface="Times New Roman"/>
                <a:ea typeface="Times New Roman"/>
                <a:cs typeface="Times New Roman"/>
                <a:sym typeface="Times New Roman"/>
              </a:rPr>
              <a:t>Rahul Chowdary Byrapuneni</a:t>
            </a:r>
            <a:br>
              <a:rPr lang="en-US" sz="2029" b="0">
                <a:latin typeface="Times New Roman"/>
                <a:ea typeface="Times New Roman"/>
                <a:cs typeface="Times New Roman"/>
                <a:sym typeface="Times New Roman"/>
              </a:rPr>
            </a:br>
            <a:r>
              <a:rPr lang="en-US" sz="2029" b="0">
                <a:latin typeface="Times New Roman"/>
                <a:ea typeface="Times New Roman"/>
                <a:cs typeface="Times New Roman"/>
                <a:sym typeface="Times New Roman"/>
              </a:rPr>
              <a:t>Sai Sravanthi Kilari</a:t>
            </a:r>
            <a:br>
              <a:rPr lang="en-US" sz="2029" b="0">
                <a:latin typeface="Times New Roman"/>
                <a:ea typeface="Times New Roman"/>
                <a:cs typeface="Times New Roman"/>
                <a:sym typeface="Times New Roman"/>
              </a:rPr>
            </a:br>
            <a:r>
              <a:rPr lang="en-US" sz="2029" b="0">
                <a:latin typeface="Times New Roman"/>
                <a:ea typeface="Times New Roman"/>
                <a:cs typeface="Times New Roman"/>
                <a:sym typeface="Times New Roman"/>
              </a:rPr>
              <a:t>Sravya Devisetty</a:t>
            </a:r>
            <a:br>
              <a:rPr lang="en-US" sz="2029" b="0">
                <a:latin typeface="Times New Roman"/>
                <a:ea typeface="Times New Roman"/>
                <a:cs typeface="Times New Roman"/>
                <a:sym typeface="Times New Roman"/>
              </a:rPr>
            </a:br>
            <a:r>
              <a:rPr lang="en-US" sz="2029" b="0">
                <a:latin typeface="Times New Roman"/>
                <a:ea typeface="Times New Roman"/>
                <a:cs typeface="Times New Roman"/>
                <a:sym typeface="Times New Roman"/>
              </a:rPr>
              <a:t>Sri Vani Thanniru</a:t>
            </a:r>
            <a:br>
              <a:rPr lang="en-US" sz="2029" b="0">
                <a:latin typeface="Times New Roman"/>
                <a:ea typeface="Times New Roman"/>
                <a:cs typeface="Times New Roman"/>
                <a:sym typeface="Times New Roman"/>
              </a:rPr>
            </a:br>
            <a:br>
              <a:rPr lang="en-US" sz="2029" b="0"/>
            </a:br>
            <a:endParaRPr sz="2029" b="0"/>
          </a:p>
        </p:txBody>
      </p:sp>
      <p:pic>
        <p:nvPicPr>
          <p:cNvPr id="284" name="Google Shape;284;p1"/>
          <p:cNvPicPr preferRelativeResize="0"/>
          <p:nvPr/>
        </p:nvPicPr>
        <p:blipFill rotWithShape="1">
          <a:blip r:embed="rId3">
            <a:alphaModFix/>
          </a:blip>
          <a:srcRect/>
          <a:stretch/>
        </p:blipFill>
        <p:spPr>
          <a:xfrm>
            <a:off x="7408191" y="3704097"/>
            <a:ext cx="4131600" cy="27412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d17299360e_5_68"/>
          <p:cNvSpPr txBox="1">
            <a:spLocks noGrp="1"/>
          </p:cNvSpPr>
          <p:nvPr>
            <p:ph type="title"/>
          </p:nvPr>
        </p:nvSpPr>
        <p:spPr>
          <a:xfrm>
            <a:off x="1762275" y="2811900"/>
            <a:ext cx="8837700" cy="33678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Clr>
                <a:schemeClr val="dk1"/>
              </a:buClr>
              <a:buSzPts val="1100"/>
              <a:buFont typeface="Arial"/>
              <a:buNone/>
            </a:pPr>
            <a:r>
              <a:rPr lang="en-US" sz="3400" b="1">
                <a:latin typeface="Times New Roman"/>
                <a:ea typeface="Times New Roman"/>
                <a:cs typeface="Times New Roman"/>
                <a:sym typeface="Times New Roman"/>
              </a:rPr>
              <a:t>DATA CLEANING AND ENHANCEMENT</a:t>
            </a:r>
            <a:endParaRPr sz="3400" b="1">
              <a:latin typeface="Times New Roman"/>
              <a:ea typeface="Times New Roman"/>
              <a:cs typeface="Times New Roman"/>
              <a:sym typeface="Times New Roman"/>
            </a:endParaRPr>
          </a:p>
          <a:p>
            <a:pPr marL="0" lvl="0" indent="0" algn="l" rtl="0">
              <a:spcBef>
                <a:spcPts val="0"/>
              </a:spcBef>
              <a:spcAft>
                <a:spcPts val="0"/>
              </a:spcAft>
              <a:buNone/>
            </a:pPr>
            <a:endParaRPr sz="34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d71650d34b_1_44"/>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pic>
        <p:nvPicPr>
          <p:cNvPr id="347" name="Google Shape;347;gd71650d34b_1_44"/>
          <p:cNvPicPr preferRelativeResize="0"/>
          <p:nvPr/>
        </p:nvPicPr>
        <p:blipFill rotWithShape="1">
          <a:blip r:embed="rId3">
            <a:alphaModFix/>
          </a:blip>
          <a:srcRect l="9351" t="25648" r="11603" b="6660"/>
          <a:stretch/>
        </p:blipFill>
        <p:spPr>
          <a:xfrm>
            <a:off x="1200075" y="469450"/>
            <a:ext cx="9780898" cy="5204725"/>
          </a:xfrm>
          <a:prstGeom prst="rect">
            <a:avLst/>
          </a:prstGeom>
          <a:noFill/>
          <a:ln>
            <a:noFill/>
          </a:ln>
        </p:spPr>
      </p:pic>
      <p:sp>
        <p:nvSpPr>
          <p:cNvPr id="348" name="Google Shape;348;gd71650d34b_1_44"/>
          <p:cNvSpPr txBox="1"/>
          <p:nvPr/>
        </p:nvSpPr>
        <p:spPr>
          <a:xfrm>
            <a:off x="5227875" y="5694600"/>
            <a:ext cx="97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Times New Roman"/>
                <a:ea typeface="Times New Roman"/>
                <a:cs typeface="Times New Roman"/>
                <a:sym typeface="Times New Roman"/>
              </a:rPr>
              <a:t>Correlation matrix</a:t>
            </a:r>
            <a:endParaRPr b="1">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gd17299360e_0_32"/>
          <p:cNvPicPr preferRelativeResize="0"/>
          <p:nvPr/>
        </p:nvPicPr>
        <p:blipFill rotWithShape="1">
          <a:blip r:embed="rId3">
            <a:alphaModFix/>
          </a:blip>
          <a:srcRect l="9397" t="21737" r="11231" b="12589"/>
          <a:stretch/>
        </p:blipFill>
        <p:spPr>
          <a:xfrm>
            <a:off x="244950" y="367400"/>
            <a:ext cx="8082624" cy="5817050"/>
          </a:xfrm>
          <a:prstGeom prst="rect">
            <a:avLst/>
          </a:prstGeom>
          <a:noFill/>
          <a:ln>
            <a:noFill/>
          </a:ln>
        </p:spPr>
      </p:pic>
      <p:sp>
        <p:nvSpPr>
          <p:cNvPr id="354" name="Google Shape;354;gd17299360e_0_32"/>
          <p:cNvSpPr txBox="1"/>
          <p:nvPr/>
        </p:nvSpPr>
        <p:spPr>
          <a:xfrm>
            <a:off x="8409225" y="1387925"/>
            <a:ext cx="2850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latin typeface="Calibri"/>
                <a:ea typeface="Calibri"/>
                <a:cs typeface="Calibri"/>
                <a:sym typeface="Calibri"/>
              </a:rPr>
              <a:t>Drop columns Country,  Continent since all the values are same.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Drop column azm_mic since it is same as column Azithromycin.</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d17299360e_5_72"/>
          <p:cNvSpPr txBox="1">
            <a:spLocks noGrp="1"/>
          </p:cNvSpPr>
          <p:nvPr>
            <p:ph type="title"/>
          </p:nvPr>
        </p:nvSpPr>
        <p:spPr>
          <a:xfrm>
            <a:off x="3493750" y="2796875"/>
            <a:ext cx="8266200" cy="3808800"/>
          </a:xfrm>
          <a:prstGeom prst="rect">
            <a:avLst/>
          </a:prstGeom>
        </p:spPr>
        <p:txBody>
          <a:bodyPr spcFirstLastPara="1" wrap="square" lIns="121900" tIns="121900" rIns="121900" bIns="121900" anchor="t" anchorCtr="0">
            <a:normAutofit/>
          </a:bodyPr>
          <a:lstStyle/>
          <a:p>
            <a:pPr marL="0" lvl="0" indent="0" algn="just" rtl="0">
              <a:spcBef>
                <a:spcPts val="0"/>
              </a:spcBef>
              <a:spcAft>
                <a:spcPts val="0"/>
              </a:spcAft>
              <a:buNone/>
            </a:pPr>
            <a:r>
              <a:rPr lang="en-US" sz="3400" b="1">
                <a:latin typeface="Times New Roman"/>
                <a:ea typeface="Times New Roman"/>
                <a:cs typeface="Times New Roman"/>
                <a:sym typeface="Times New Roman"/>
              </a:rPr>
              <a:t>DATA EXPLORATION</a:t>
            </a:r>
            <a:endParaRPr sz="3400" b="1">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d17299360e_0_24"/>
          <p:cNvSpPr txBox="1">
            <a:spLocks noGrp="1"/>
          </p:cNvSpPr>
          <p:nvPr>
            <p:ph type="title"/>
          </p:nvPr>
        </p:nvSpPr>
        <p:spPr>
          <a:xfrm>
            <a:off x="693975" y="0"/>
            <a:ext cx="4674000" cy="18168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b="1"/>
              <a:t>DESCRIPTIVE STATISTICS</a:t>
            </a:r>
            <a:endParaRPr b="1"/>
          </a:p>
        </p:txBody>
      </p:sp>
      <p:pic>
        <p:nvPicPr>
          <p:cNvPr id="365" name="Google Shape;365;gd17299360e_0_24"/>
          <p:cNvPicPr preferRelativeResize="0"/>
          <p:nvPr/>
        </p:nvPicPr>
        <p:blipFill rotWithShape="1">
          <a:blip r:embed="rId3">
            <a:alphaModFix/>
          </a:blip>
          <a:srcRect l="11350" t="22887" r="28240" b="37759"/>
          <a:stretch/>
        </p:blipFill>
        <p:spPr>
          <a:xfrm>
            <a:off x="6499525" y="2083450"/>
            <a:ext cx="4939402" cy="2917175"/>
          </a:xfrm>
          <a:prstGeom prst="rect">
            <a:avLst/>
          </a:prstGeom>
          <a:noFill/>
          <a:ln>
            <a:noFill/>
          </a:ln>
        </p:spPr>
      </p:pic>
      <p:sp>
        <p:nvSpPr>
          <p:cNvPr id="366" name="Google Shape;366;gd17299360e_0_24"/>
          <p:cNvSpPr txBox="1"/>
          <p:nvPr/>
        </p:nvSpPr>
        <p:spPr>
          <a:xfrm>
            <a:off x="4633175" y="6324850"/>
            <a:ext cx="226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Calibri"/>
              <a:ea typeface="Calibri"/>
              <a:cs typeface="Calibri"/>
              <a:sym typeface="Calibri"/>
            </a:endParaRPr>
          </a:p>
        </p:txBody>
      </p:sp>
      <p:pic>
        <p:nvPicPr>
          <p:cNvPr id="367" name="Google Shape;367;gd17299360e_0_24"/>
          <p:cNvPicPr preferRelativeResize="0"/>
          <p:nvPr/>
        </p:nvPicPr>
        <p:blipFill rotWithShape="1">
          <a:blip r:embed="rId4">
            <a:alphaModFix/>
          </a:blip>
          <a:srcRect l="10918" t="48976" r="41525" b="7577"/>
          <a:stretch/>
        </p:blipFill>
        <p:spPr>
          <a:xfrm>
            <a:off x="795950" y="2083450"/>
            <a:ext cx="4939402" cy="2917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d17299360e_0_39"/>
          <p:cNvSpPr txBox="1">
            <a:spLocks noGrp="1"/>
          </p:cNvSpPr>
          <p:nvPr>
            <p:ph type="title"/>
          </p:nvPr>
        </p:nvSpPr>
        <p:spPr>
          <a:xfrm>
            <a:off x="204125" y="89825"/>
            <a:ext cx="9935100" cy="14001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b="1"/>
              <a:t>DATA VISUALIZATION OF CLEANED METADATA</a:t>
            </a:r>
            <a:endParaRPr b="1"/>
          </a:p>
        </p:txBody>
      </p:sp>
      <p:pic>
        <p:nvPicPr>
          <p:cNvPr id="373" name="Google Shape;373;gd17299360e_0_39"/>
          <p:cNvPicPr preferRelativeResize="0"/>
          <p:nvPr/>
        </p:nvPicPr>
        <p:blipFill rotWithShape="1">
          <a:blip r:embed="rId3">
            <a:alphaModFix/>
          </a:blip>
          <a:srcRect l="13498" t="21575" r="45233" b="8645"/>
          <a:stretch/>
        </p:blipFill>
        <p:spPr>
          <a:xfrm>
            <a:off x="408225" y="1306275"/>
            <a:ext cx="5265950" cy="5245576"/>
          </a:xfrm>
          <a:prstGeom prst="rect">
            <a:avLst/>
          </a:prstGeom>
          <a:noFill/>
          <a:ln>
            <a:noFill/>
          </a:ln>
        </p:spPr>
      </p:pic>
      <p:pic>
        <p:nvPicPr>
          <p:cNvPr id="374" name="Google Shape;374;gd17299360e_0_39"/>
          <p:cNvPicPr preferRelativeResize="0"/>
          <p:nvPr/>
        </p:nvPicPr>
        <p:blipFill rotWithShape="1">
          <a:blip r:embed="rId4">
            <a:alphaModFix/>
          </a:blip>
          <a:srcRect l="11225" t="22615" r="45114" b="5612"/>
          <a:stretch/>
        </p:blipFill>
        <p:spPr>
          <a:xfrm>
            <a:off x="6531425" y="1459350"/>
            <a:ext cx="5102674" cy="4939450"/>
          </a:xfrm>
          <a:prstGeom prst="rect">
            <a:avLst/>
          </a:prstGeom>
          <a:noFill/>
          <a:ln>
            <a:noFill/>
          </a:ln>
        </p:spPr>
      </p:pic>
      <p:sp>
        <p:nvSpPr>
          <p:cNvPr id="375" name="Google Shape;375;gd17299360e_0_39"/>
          <p:cNvSpPr txBox="1"/>
          <p:nvPr/>
        </p:nvSpPr>
        <p:spPr>
          <a:xfrm>
            <a:off x="5208000" y="3708563"/>
            <a:ext cx="177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rgbClr val="FF0000"/>
                </a:solidFill>
                <a:latin typeface="Calibri"/>
                <a:ea typeface="Calibri"/>
                <a:cs typeface="Calibri"/>
                <a:sym typeface="Calibri"/>
              </a:rPr>
              <a:t>An outlier is observed.</a:t>
            </a:r>
            <a:endParaRPr sz="2000" b="1">
              <a:solidFill>
                <a:srgbClr val="FF0000"/>
              </a:solidFill>
              <a:latin typeface="Calibri"/>
              <a:ea typeface="Calibri"/>
              <a:cs typeface="Calibri"/>
              <a:sym typeface="Calibri"/>
            </a:endParaRPr>
          </a:p>
        </p:txBody>
      </p:sp>
      <p:cxnSp>
        <p:nvCxnSpPr>
          <p:cNvPr id="376" name="Google Shape;376;gd17299360e_0_39"/>
          <p:cNvCxnSpPr>
            <a:stCxn id="375" idx="1"/>
          </p:cNvCxnSpPr>
          <p:nvPr/>
        </p:nvCxnSpPr>
        <p:spPr>
          <a:xfrm flipH="1">
            <a:off x="3020700" y="4108763"/>
            <a:ext cx="2187300" cy="238800"/>
          </a:xfrm>
          <a:prstGeom prst="straightConnector1">
            <a:avLst/>
          </a:prstGeom>
          <a:noFill/>
          <a:ln w="28575" cap="flat" cmpd="sng">
            <a:solidFill>
              <a:srgbClr val="0000FF"/>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d17299360e_0_46"/>
          <p:cNvSpPr txBox="1">
            <a:spLocks noGrp="1"/>
          </p:cNvSpPr>
          <p:nvPr>
            <p:ph type="title"/>
          </p:nvPr>
        </p:nvSpPr>
        <p:spPr>
          <a:xfrm>
            <a:off x="0" y="0"/>
            <a:ext cx="5283300" cy="11961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sz="2500" b="1"/>
              <a:t>After removal of outlier</a:t>
            </a:r>
            <a:endParaRPr sz="2500" b="1"/>
          </a:p>
        </p:txBody>
      </p:sp>
      <p:pic>
        <p:nvPicPr>
          <p:cNvPr id="382" name="Google Shape;382;gd17299360e_0_46"/>
          <p:cNvPicPr preferRelativeResize="0"/>
          <p:nvPr/>
        </p:nvPicPr>
        <p:blipFill rotWithShape="1">
          <a:blip r:embed="rId3">
            <a:alphaModFix/>
          </a:blip>
          <a:srcRect l="13401" t="22833" r="48022" b="7059"/>
          <a:stretch/>
        </p:blipFill>
        <p:spPr>
          <a:xfrm>
            <a:off x="346975" y="1387925"/>
            <a:ext cx="4755701" cy="4918976"/>
          </a:xfrm>
          <a:prstGeom prst="rect">
            <a:avLst/>
          </a:prstGeom>
          <a:noFill/>
          <a:ln>
            <a:noFill/>
          </a:ln>
        </p:spPr>
      </p:pic>
      <p:pic>
        <p:nvPicPr>
          <p:cNvPr id="383" name="Google Shape;383;gd17299360e_0_46"/>
          <p:cNvPicPr preferRelativeResize="0"/>
          <p:nvPr/>
        </p:nvPicPr>
        <p:blipFill rotWithShape="1">
          <a:blip r:embed="rId4">
            <a:alphaModFix/>
          </a:blip>
          <a:srcRect l="8885" t="22427" r="44785" b="5365"/>
          <a:stretch/>
        </p:blipFill>
        <p:spPr>
          <a:xfrm>
            <a:off x="6096000" y="1387925"/>
            <a:ext cx="5129899" cy="4918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d71650d34b_1_24"/>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pic>
        <p:nvPicPr>
          <p:cNvPr id="389" name="Google Shape;389;gd71650d34b_1_24"/>
          <p:cNvPicPr preferRelativeResize="0"/>
          <p:nvPr/>
        </p:nvPicPr>
        <p:blipFill>
          <a:blip r:embed="rId3">
            <a:alphaModFix/>
          </a:blip>
          <a:stretch>
            <a:fillRect/>
          </a:stretch>
        </p:blipFill>
        <p:spPr>
          <a:xfrm>
            <a:off x="358400" y="591900"/>
            <a:ext cx="11194076" cy="569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gd17299360e_0_52"/>
          <p:cNvPicPr preferRelativeResize="0"/>
          <p:nvPr/>
        </p:nvPicPr>
        <p:blipFill>
          <a:blip r:embed="rId3">
            <a:alphaModFix/>
          </a:blip>
          <a:stretch>
            <a:fillRect/>
          </a:stretch>
        </p:blipFill>
        <p:spPr>
          <a:xfrm>
            <a:off x="924050" y="387150"/>
            <a:ext cx="9731674" cy="582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d17299360e_5_50"/>
          <p:cNvSpPr txBox="1">
            <a:spLocks noGrp="1"/>
          </p:cNvSpPr>
          <p:nvPr>
            <p:ph type="title"/>
          </p:nvPr>
        </p:nvSpPr>
        <p:spPr>
          <a:xfrm>
            <a:off x="326575" y="265350"/>
            <a:ext cx="9935100" cy="12654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b="1"/>
              <a:t>Normality test of the cleaned data</a:t>
            </a:r>
            <a:endParaRPr b="1"/>
          </a:p>
        </p:txBody>
      </p:sp>
      <p:pic>
        <p:nvPicPr>
          <p:cNvPr id="400" name="Google Shape;400;gd17299360e_5_50"/>
          <p:cNvPicPr preferRelativeResize="0"/>
          <p:nvPr/>
        </p:nvPicPr>
        <p:blipFill rotWithShape="1">
          <a:blip r:embed="rId3">
            <a:alphaModFix/>
          </a:blip>
          <a:srcRect l="10867" t="42076" r="10037" b="16065"/>
          <a:stretch/>
        </p:blipFill>
        <p:spPr>
          <a:xfrm>
            <a:off x="698875" y="1530750"/>
            <a:ext cx="9935102" cy="4694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
          <p:cNvSpPr txBox="1">
            <a:spLocks noGrp="1"/>
          </p:cNvSpPr>
          <p:nvPr>
            <p:ph type="body" idx="1"/>
          </p:nvPr>
        </p:nvSpPr>
        <p:spPr>
          <a:xfrm>
            <a:off x="464949" y="495946"/>
            <a:ext cx="10802319" cy="6362053"/>
          </a:xfrm>
          <a:prstGeom prst="rect">
            <a:avLst/>
          </a:prstGeom>
          <a:noFill/>
          <a:ln>
            <a:noFill/>
          </a:ln>
        </p:spPr>
        <p:txBody>
          <a:bodyPr spcFirstLastPara="1" wrap="square" lIns="91425" tIns="45700" rIns="91425" bIns="45700" anchor="ctr" anchorCtr="0">
            <a:normAutofit fontScale="25000" lnSpcReduction="20000"/>
          </a:bodyPr>
          <a:lstStyle/>
          <a:p>
            <a:pPr marL="0" lvl="0" indent="0" algn="l" rtl="0">
              <a:spcBef>
                <a:spcPts val="0"/>
              </a:spcBef>
              <a:spcAft>
                <a:spcPts val="0"/>
              </a:spcAft>
              <a:buSzPct val="100000"/>
              <a:buNone/>
            </a:pPr>
            <a:r>
              <a:rPr lang="en-US" sz="12800" b="1">
                <a:latin typeface="Times New Roman"/>
                <a:ea typeface="Times New Roman"/>
                <a:cs typeface="Times New Roman"/>
                <a:sym typeface="Times New Roman"/>
              </a:rPr>
              <a:t>Introduction</a:t>
            </a:r>
            <a:endParaRPr/>
          </a:p>
          <a:p>
            <a:pPr marL="0" lvl="0" indent="0" algn="l" rtl="0">
              <a:spcBef>
                <a:spcPts val="160"/>
              </a:spcBef>
              <a:spcAft>
                <a:spcPts val="0"/>
              </a:spcAft>
              <a:buSzPct val="100000"/>
              <a:buNone/>
            </a:pPr>
            <a:endParaRPr sz="3200" b="1">
              <a:latin typeface="Times New Roman"/>
              <a:ea typeface="Times New Roman"/>
              <a:cs typeface="Times New Roman"/>
              <a:sym typeface="Times New Roman"/>
            </a:endParaRPr>
          </a:p>
          <a:p>
            <a:pPr marL="0" lvl="0" indent="0" algn="l" rtl="0">
              <a:spcBef>
                <a:spcPts val="160"/>
              </a:spcBef>
              <a:spcAft>
                <a:spcPts val="0"/>
              </a:spcAft>
              <a:buSzPct val="100000"/>
              <a:buNone/>
            </a:pPr>
            <a:endParaRPr sz="3200" b="1">
              <a:latin typeface="Times New Roman"/>
              <a:ea typeface="Times New Roman"/>
              <a:cs typeface="Times New Roman"/>
              <a:sym typeface="Times New Roman"/>
            </a:endParaRPr>
          </a:p>
          <a:p>
            <a:pPr marL="182880" lvl="0" indent="-182880" algn="just" rtl="0">
              <a:spcBef>
                <a:spcPts val="480"/>
              </a:spcBef>
              <a:spcAft>
                <a:spcPts val="0"/>
              </a:spcAft>
              <a:buSzPct val="100000"/>
              <a:buChar char="●"/>
            </a:pPr>
            <a:r>
              <a:rPr lang="en-US" sz="9600">
                <a:latin typeface="Times New Roman"/>
                <a:ea typeface="Times New Roman"/>
                <a:cs typeface="Times New Roman"/>
                <a:sym typeface="Times New Roman"/>
              </a:rPr>
              <a:t>Azithromycin is a broad-spectrum antibiotic prescribed for many bacterial infections, majorly in pulmonary conditions, genital, and enteric infections.</a:t>
            </a:r>
            <a:endParaRPr/>
          </a:p>
          <a:p>
            <a:pPr marL="182880" lvl="0" indent="-182880" algn="just" rtl="0">
              <a:spcBef>
                <a:spcPts val="480"/>
              </a:spcBef>
              <a:spcAft>
                <a:spcPts val="0"/>
              </a:spcAft>
              <a:buSzPct val="100000"/>
              <a:buChar char="●"/>
            </a:pPr>
            <a:r>
              <a:rPr lang="en-US" sz="9600">
                <a:latin typeface="Times New Roman"/>
                <a:ea typeface="Times New Roman"/>
                <a:cs typeface="Times New Roman"/>
                <a:sym typeface="Times New Roman"/>
              </a:rPr>
              <a:t>Azithromycin resistance is a major concern in the current situation. Because, as mentioned in “rationale for Azithromycin in covid-19”, there is a significant rise in the usage of Azithromycin due to post and present COVID-19 complications such as respiratory distress, throat infections. </a:t>
            </a:r>
            <a:endParaRPr/>
          </a:p>
          <a:p>
            <a:pPr marL="182880" lvl="0" indent="-182880" algn="just" rtl="0">
              <a:spcBef>
                <a:spcPts val="480"/>
              </a:spcBef>
              <a:spcAft>
                <a:spcPts val="0"/>
              </a:spcAft>
              <a:buSzPct val="100000"/>
              <a:buChar char="●"/>
            </a:pPr>
            <a:r>
              <a:rPr lang="en-US" sz="9600">
                <a:latin typeface="Times New Roman"/>
                <a:ea typeface="Times New Roman"/>
                <a:cs typeface="Times New Roman"/>
                <a:sym typeface="Times New Roman"/>
              </a:rPr>
              <a:t>Past studies like “Mass distribution of Azithromycin for trachoma” have shown that excessive usage of Azithromycin causes resistance for specific bacteria like Escherichia coli, streptococcus pneumonia and many other gram negative bacteria that cause several infections . </a:t>
            </a:r>
            <a:endParaRPr/>
          </a:p>
          <a:p>
            <a:pPr marL="182880" lvl="0" indent="-182880" algn="just" rtl="0">
              <a:spcBef>
                <a:spcPts val="480"/>
              </a:spcBef>
              <a:spcAft>
                <a:spcPts val="0"/>
              </a:spcAft>
              <a:buSzPct val="100000"/>
              <a:buChar char="●"/>
            </a:pPr>
            <a:r>
              <a:rPr lang="en-US" sz="9600">
                <a:latin typeface="Times New Roman"/>
                <a:ea typeface="Times New Roman"/>
                <a:cs typeface="Times New Roman"/>
                <a:sym typeface="Times New Roman"/>
              </a:rPr>
              <a:t>The present scenario is exhibiting mass usage of Azithromycin that may repeat similar situation. So, we analyse and interpret the data to predict the future Azithromycin resistance and consumption.</a:t>
            </a:r>
            <a:endParaRPr/>
          </a:p>
          <a:p>
            <a:pPr marL="0" lvl="0" indent="0" algn="l" rtl="0">
              <a:spcBef>
                <a:spcPts val="160"/>
              </a:spcBef>
              <a:spcAft>
                <a:spcPts val="0"/>
              </a:spcAft>
              <a:buSzPct val="100000"/>
              <a:buNone/>
            </a:pPr>
            <a:endParaRPr sz="3200" b="1">
              <a:latin typeface="Times New Roman"/>
              <a:ea typeface="Times New Roman"/>
              <a:cs typeface="Times New Roman"/>
              <a:sym typeface="Times New Roman"/>
            </a:endParaRPr>
          </a:p>
          <a:p>
            <a:pPr marL="0" lvl="0" indent="0" algn="l" rtl="0">
              <a:spcBef>
                <a:spcPts val="160"/>
              </a:spcBef>
              <a:spcAft>
                <a:spcPts val="0"/>
              </a:spcAft>
              <a:buSzPct val="100000"/>
              <a:buNone/>
            </a:pPr>
            <a:endParaRPr sz="3200" b="1">
              <a:latin typeface="Times New Roman"/>
              <a:ea typeface="Times New Roman"/>
              <a:cs typeface="Times New Roman"/>
              <a:sym typeface="Times New Roman"/>
            </a:endParaRPr>
          </a:p>
          <a:p>
            <a:pPr marL="0" lvl="0" indent="0" algn="l" rtl="0">
              <a:spcBef>
                <a:spcPts val="90"/>
              </a:spcBef>
              <a:spcAft>
                <a:spcPts val="1600"/>
              </a:spcAft>
              <a:buSzPct val="105882"/>
              <a:buNone/>
            </a:pPr>
            <a:br>
              <a:rPr lang="en-US"/>
            </a:br>
            <a:endParaRPr/>
          </a:p>
        </p:txBody>
      </p:sp>
      <p:pic>
        <p:nvPicPr>
          <p:cNvPr id="290" name="Google Shape;290;p2"/>
          <p:cNvPicPr preferRelativeResize="0"/>
          <p:nvPr/>
        </p:nvPicPr>
        <p:blipFill rotWithShape="1">
          <a:blip r:embed="rId3">
            <a:alphaModFix/>
          </a:blip>
          <a:srcRect/>
          <a:stretch/>
        </p:blipFill>
        <p:spPr>
          <a:xfrm>
            <a:off x="9159499" y="108489"/>
            <a:ext cx="2495227" cy="11778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d71650d34b_1_0"/>
          <p:cNvSpPr txBox="1">
            <a:spLocks noGrp="1"/>
          </p:cNvSpPr>
          <p:nvPr>
            <p:ph type="title"/>
          </p:nvPr>
        </p:nvSpPr>
        <p:spPr>
          <a:xfrm>
            <a:off x="449025" y="0"/>
            <a:ext cx="10083000" cy="8490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b="1">
                <a:latin typeface="Times New Roman"/>
                <a:ea typeface="Times New Roman"/>
                <a:cs typeface="Times New Roman"/>
                <a:sym typeface="Times New Roman"/>
              </a:rPr>
              <a:t>Count of samples per year per Azithromycin</a:t>
            </a:r>
            <a:endParaRPr b="1">
              <a:latin typeface="Times New Roman"/>
              <a:ea typeface="Times New Roman"/>
              <a:cs typeface="Times New Roman"/>
              <a:sym typeface="Times New Roman"/>
            </a:endParaRPr>
          </a:p>
        </p:txBody>
      </p:sp>
      <p:pic>
        <p:nvPicPr>
          <p:cNvPr id="406" name="Google Shape;406;gd71650d34b_1_0"/>
          <p:cNvPicPr preferRelativeResize="0"/>
          <p:nvPr/>
        </p:nvPicPr>
        <p:blipFill rotWithShape="1">
          <a:blip r:embed="rId3">
            <a:alphaModFix/>
          </a:blip>
          <a:srcRect l="15956" t="25256" r="49105" b="34372"/>
          <a:stretch/>
        </p:blipFill>
        <p:spPr>
          <a:xfrm>
            <a:off x="449025" y="816425"/>
            <a:ext cx="2694226" cy="1571624"/>
          </a:xfrm>
          <a:prstGeom prst="rect">
            <a:avLst/>
          </a:prstGeom>
          <a:noFill/>
          <a:ln>
            <a:noFill/>
          </a:ln>
        </p:spPr>
      </p:pic>
      <p:pic>
        <p:nvPicPr>
          <p:cNvPr id="407" name="Google Shape;407;gd71650d34b_1_0"/>
          <p:cNvPicPr preferRelativeResize="0"/>
          <p:nvPr/>
        </p:nvPicPr>
        <p:blipFill rotWithShape="1">
          <a:blip r:embed="rId4">
            <a:alphaModFix/>
          </a:blip>
          <a:srcRect l="14208" t="25826" r="50854" b="33800"/>
          <a:stretch/>
        </p:blipFill>
        <p:spPr>
          <a:xfrm>
            <a:off x="3605875" y="765400"/>
            <a:ext cx="2490125" cy="1673676"/>
          </a:xfrm>
          <a:prstGeom prst="rect">
            <a:avLst/>
          </a:prstGeom>
          <a:noFill/>
          <a:ln>
            <a:noFill/>
          </a:ln>
        </p:spPr>
      </p:pic>
      <p:pic>
        <p:nvPicPr>
          <p:cNvPr id="408" name="Google Shape;408;gd71650d34b_1_0"/>
          <p:cNvPicPr preferRelativeResize="0"/>
          <p:nvPr/>
        </p:nvPicPr>
        <p:blipFill rotWithShape="1">
          <a:blip r:embed="rId5">
            <a:alphaModFix/>
          </a:blip>
          <a:srcRect l="16065" t="26707" r="50324" b="33442"/>
          <a:stretch/>
        </p:blipFill>
        <p:spPr>
          <a:xfrm>
            <a:off x="6558613" y="765400"/>
            <a:ext cx="2694226" cy="1469575"/>
          </a:xfrm>
          <a:prstGeom prst="rect">
            <a:avLst/>
          </a:prstGeom>
          <a:noFill/>
          <a:ln>
            <a:noFill/>
          </a:ln>
        </p:spPr>
      </p:pic>
      <p:pic>
        <p:nvPicPr>
          <p:cNvPr id="409" name="Google Shape;409;gd71650d34b_1_0"/>
          <p:cNvPicPr preferRelativeResize="0"/>
          <p:nvPr/>
        </p:nvPicPr>
        <p:blipFill rotWithShape="1">
          <a:blip r:embed="rId6">
            <a:alphaModFix/>
          </a:blip>
          <a:srcRect l="16066" t="26398" r="51997" b="30124"/>
          <a:stretch/>
        </p:blipFill>
        <p:spPr>
          <a:xfrm>
            <a:off x="734775" y="2795075"/>
            <a:ext cx="2408477" cy="1571624"/>
          </a:xfrm>
          <a:prstGeom prst="rect">
            <a:avLst/>
          </a:prstGeom>
          <a:noFill/>
          <a:ln>
            <a:noFill/>
          </a:ln>
        </p:spPr>
      </p:pic>
      <p:pic>
        <p:nvPicPr>
          <p:cNvPr id="410" name="Google Shape;410;gd71650d34b_1_0"/>
          <p:cNvPicPr preferRelativeResize="0"/>
          <p:nvPr/>
        </p:nvPicPr>
        <p:blipFill rotWithShape="1">
          <a:blip r:embed="rId7">
            <a:alphaModFix/>
          </a:blip>
          <a:srcRect l="15599" t="24475" r="46518" b="38213"/>
          <a:stretch/>
        </p:blipFill>
        <p:spPr>
          <a:xfrm>
            <a:off x="3918850" y="2877925"/>
            <a:ext cx="2408477" cy="1283475"/>
          </a:xfrm>
          <a:prstGeom prst="rect">
            <a:avLst/>
          </a:prstGeom>
          <a:noFill/>
          <a:ln>
            <a:noFill/>
          </a:ln>
        </p:spPr>
      </p:pic>
      <p:pic>
        <p:nvPicPr>
          <p:cNvPr id="411" name="Google Shape;411;gd71650d34b_1_0"/>
          <p:cNvPicPr preferRelativeResize="0"/>
          <p:nvPr/>
        </p:nvPicPr>
        <p:blipFill rotWithShape="1">
          <a:blip r:embed="rId8">
            <a:alphaModFix/>
          </a:blip>
          <a:srcRect l="15273" t="21829" r="46846" b="39328"/>
          <a:stretch/>
        </p:blipFill>
        <p:spPr>
          <a:xfrm>
            <a:off x="6858025" y="2787263"/>
            <a:ext cx="2204352" cy="1283475"/>
          </a:xfrm>
          <a:prstGeom prst="rect">
            <a:avLst/>
          </a:prstGeom>
          <a:noFill/>
          <a:ln>
            <a:noFill/>
          </a:ln>
        </p:spPr>
      </p:pic>
      <p:pic>
        <p:nvPicPr>
          <p:cNvPr id="412" name="Google Shape;412;gd71650d34b_1_0"/>
          <p:cNvPicPr preferRelativeResize="0"/>
          <p:nvPr/>
        </p:nvPicPr>
        <p:blipFill rotWithShape="1">
          <a:blip r:embed="rId9">
            <a:alphaModFix/>
          </a:blip>
          <a:srcRect l="14888" t="20202" r="47284" b="40401"/>
          <a:stretch/>
        </p:blipFill>
        <p:spPr>
          <a:xfrm>
            <a:off x="938900" y="4768300"/>
            <a:ext cx="2122699" cy="1469575"/>
          </a:xfrm>
          <a:prstGeom prst="rect">
            <a:avLst/>
          </a:prstGeom>
          <a:noFill/>
          <a:ln>
            <a:noFill/>
          </a:ln>
        </p:spPr>
      </p:pic>
      <p:pic>
        <p:nvPicPr>
          <p:cNvPr id="413" name="Google Shape;413;gd71650d34b_1_0"/>
          <p:cNvPicPr preferRelativeResize="0"/>
          <p:nvPr/>
        </p:nvPicPr>
        <p:blipFill rotWithShape="1">
          <a:blip r:embed="rId10">
            <a:alphaModFix/>
          </a:blip>
          <a:srcRect l="14126" t="22324" r="48052" b="37823"/>
          <a:stretch/>
        </p:blipFill>
        <p:spPr>
          <a:xfrm>
            <a:off x="3918850" y="4889575"/>
            <a:ext cx="2408477" cy="1469575"/>
          </a:xfrm>
          <a:prstGeom prst="rect">
            <a:avLst/>
          </a:prstGeom>
          <a:noFill/>
          <a:ln>
            <a:noFill/>
          </a:ln>
        </p:spPr>
      </p:pic>
      <p:pic>
        <p:nvPicPr>
          <p:cNvPr id="414" name="Google Shape;414;gd71650d34b_1_0"/>
          <p:cNvPicPr preferRelativeResize="0"/>
          <p:nvPr/>
        </p:nvPicPr>
        <p:blipFill rotWithShape="1">
          <a:blip r:embed="rId11">
            <a:alphaModFix/>
          </a:blip>
          <a:srcRect l="15496" t="18477" r="51496" b="36945"/>
          <a:stretch/>
        </p:blipFill>
        <p:spPr>
          <a:xfrm>
            <a:off x="6858025" y="4768300"/>
            <a:ext cx="2204352" cy="1283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gd17299360e_5_58"/>
          <p:cNvPicPr preferRelativeResize="0"/>
          <p:nvPr/>
        </p:nvPicPr>
        <p:blipFill rotWithShape="1">
          <a:blip r:embed="rId3">
            <a:alphaModFix/>
          </a:blip>
          <a:srcRect l="13681" t="21658" r="42511" b="4448"/>
          <a:stretch/>
        </p:blipFill>
        <p:spPr>
          <a:xfrm>
            <a:off x="7098850" y="836850"/>
            <a:ext cx="4755701" cy="5368024"/>
          </a:xfrm>
          <a:prstGeom prst="rect">
            <a:avLst/>
          </a:prstGeom>
          <a:noFill/>
          <a:ln>
            <a:noFill/>
          </a:ln>
        </p:spPr>
      </p:pic>
      <p:sp>
        <p:nvSpPr>
          <p:cNvPr id="420" name="Google Shape;420;gd17299360e_5_58"/>
          <p:cNvSpPr txBox="1"/>
          <p:nvPr/>
        </p:nvSpPr>
        <p:spPr>
          <a:xfrm>
            <a:off x="285750" y="163275"/>
            <a:ext cx="978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Times New Roman"/>
                <a:ea typeface="Times New Roman"/>
                <a:cs typeface="Times New Roman"/>
                <a:sym typeface="Times New Roman"/>
              </a:rPr>
              <a:t>Percentage of mutations and non-mutations per year</a:t>
            </a:r>
            <a:endParaRPr sz="2500" b="1">
              <a:latin typeface="Times New Roman"/>
              <a:ea typeface="Times New Roman"/>
              <a:cs typeface="Times New Roman"/>
              <a:sym typeface="Times New Roman"/>
            </a:endParaRPr>
          </a:p>
        </p:txBody>
      </p:sp>
      <p:pic>
        <p:nvPicPr>
          <p:cNvPr id="421" name="Google Shape;421;gd17299360e_5_58"/>
          <p:cNvPicPr preferRelativeResize="0"/>
          <p:nvPr/>
        </p:nvPicPr>
        <p:blipFill>
          <a:blip r:embed="rId4">
            <a:alphaModFix/>
          </a:blip>
          <a:stretch>
            <a:fillRect/>
          </a:stretch>
        </p:blipFill>
        <p:spPr>
          <a:xfrm>
            <a:off x="433400" y="1000125"/>
            <a:ext cx="6036800" cy="5462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gd71650d34b_1_30"/>
          <p:cNvPicPr preferRelativeResize="0"/>
          <p:nvPr/>
        </p:nvPicPr>
        <p:blipFill rotWithShape="1">
          <a:blip r:embed="rId3">
            <a:alphaModFix/>
          </a:blip>
          <a:srcRect l="13910" t="26896" r="32026" b="6856"/>
          <a:stretch/>
        </p:blipFill>
        <p:spPr>
          <a:xfrm>
            <a:off x="1387925" y="1694100"/>
            <a:ext cx="9123600" cy="4612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gd17299360e_0_57"/>
          <p:cNvPicPr preferRelativeResize="0"/>
          <p:nvPr/>
        </p:nvPicPr>
        <p:blipFill rotWithShape="1">
          <a:blip r:embed="rId3">
            <a:alphaModFix/>
          </a:blip>
          <a:srcRect l="15735" t="30056" r="35381" b="5360"/>
          <a:stretch/>
        </p:blipFill>
        <p:spPr>
          <a:xfrm>
            <a:off x="244925" y="857250"/>
            <a:ext cx="5959925" cy="4429126"/>
          </a:xfrm>
          <a:prstGeom prst="rect">
            <a:avLst/>
          </a:prstGeom>
          <a:noFill/>
          <a:ln>
            <a:noFill/>
          </a:ln>
        </p:spPr>
      </p:pic>
      <p:pic>
        <p:nvPicPr>
          <p:cNvPr id="432" name="Google Shape;432;gd17299360e_0_57"/>
          <p:cNvPicPr preferRelativeResize="0"/>
          <p:nvPr/>
        </p:nvPicPr>
        <p:blipFill rotWithShape="1">
          <a:blip r:embed="rId4">
            <a:alphaModFix/>
          </a:blip>
          <a:srcRect l="15279" t="25881" r="32995" b="7067"/>
          <a:stretch/>
        </p:blipFill>
        <p:spPr>
          <a:xfrm>
            <a:off x="6096000" y="734775"/>
            <a:ext cx="5653776" cy="46740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d17299360e_5_64"/>
          <p:cNvSpPr txBox="1">
            <a:spLocks noGrp="1"/>
          </p:cNvSpPr>
          <p:nvPr>
            <p:ph type="title"/>
          </p:nvPr>
        </p:nvSpPr>
        <p:spPr>
          <a:xfrm>
            <a:off x="4329325" y="2762250"/>
            <a:ext cx="6533100" cy="24291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sz="3400" b="1">
                <a:latin typeface="Times New Roman"/>
                <a:ea typeface="Times New Roman"/>
                <a:cs typeface="Times New Roman"/>
                <a:sym typeface="Times New Roman"/>
              </a:rPr>
              <a:t>METHODOLOGY</a:t>
            </a:r>
            <a:endParaRPr sz="3400" b="1">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gd17299360e_0_61"/>
          <p:cNvPicPr preferRelativeResize="0"/>
          <p:nvPr/>
        </p:nvPicPr>
        <p:blipFill rotWithShape="1">
          <a:blip r:embed="rId3">
            <a:alphaModFix/>
          </a:blip>
          <a:srcRect l="8967" t="33796" r="9804" b="8988"/>
          <a:stretch/>
        </p:blipFill>
        <p:spPr>
          <a:xfrm>
            <a:off x="207175" y="457200"/>
            <a:ext cx="8773550" cy="2624824"/>
          </a:xfrm>
          <a:prstGeom prst="rect">
            <a:avLst/>
          </a:prstGeom>
          <a:noFill/>
          <a:ln>
            <a:noFill/>
          </a:ln>
        </p:spPr>
      </p:pic>
      <p:pic>
        <p:nvPicPr>
          <p:cNvPr id="443" name="Google Shape;443;gd17299360e_0_61"/>
          <p:cNvPicPr preferRelativeResize="0"/>
          <p:nvPr/>
        </p:nvPicPr>
        <p:blipFill rotWithShape="1">
          <a:blip r:embed="rId4">
            <a:alphaModFix/>
          </a:blip>
          <a:srcRect l="8884" t="24683" r="10858" b="24849"/>
          <a:stretch/>
        </p:blipFill>
        <p:spPr>
          <a:xfrm>
            <a:off x="3959675" y="3429000"/>
            <a:ext cx="7960176" cy="3184075"/>
          </a:xfrm>
          <a:prstGeom prst="rect">
            <a:avLst/>
          </a:prstGeom>
          <a:noFill/>
          <a:ln>
            <a:noFill/>
          </a:ln>
        </p:spPr>
      </p:pic>
      <p:sp>
        <p:nvSpPr>
          <p:cNvPr id="444" name="Google Shape;444;gd17299360e_0_61"/>
          <p:cNvSpPr txBox="1"/>
          <p:nvPr/>
        </p:nvSpPr>
        <p:spPr>
          <a:xfrm>
            <a:off x="122475" y="-81650"/>
            <a:ext cx="6143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Calibri"/>
                <a:ea typeface="Calibri"/>
                <a:cs typeface="Calibri"/>
                <a:sym typeface="Calibri"/>
              </a:rPr>
              <a:t>GWAS data description and merging of GWAS data with Metadata</a:t>
            </a:r>
            <a:endParaRPr sz="1500" b="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1"/>
          <p:cNvSpPr txBox="1">
            <a:spLocks noGrp="1"/>
          </p:cNvSpPr>
          <p:nvPr>
            <p:ph type="body" idx="1"/>
          </p:nvPr>
        </p:nvSpPr>
        <p:spPr>
          <a:xfrm>
            <a:off x="588936" y="457201"/>
            <a:ext cx="4897463" cy="56646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1800"/>
              <a:buNone/>
            </a:pPr>
            <a:r>
              <a:rPr lang="en-US"/>
              <a:t>  </a:t>
            </a:r>
            <a:endParaRPr/>
          </a:p>
          <a:p>
            <a:pPr marL="0" lvl="0" indent="0" algn="l" rtl="0">
              <a:spcBef>
                <a:spcPts val="360"/>
              </a:spcBef>
              <a:spcAft>
                <a:spcPts val="0"/>
              </a:spcAft>
              <a:buSzPts val="1800"/>
              <a:buNone/>
            </a:pPr>
            <a:endParaRPr/>
          </a:p>
          <a:p>
            <a:pPr marL="457200" lvl="0" indent="-381000" algn="l" rtl="0">
              <a:spcBef>
                <a:spcPts val="480"/>
              </a:spcBef>
              <a:spcAft>
                <a:spcPts val="0"/>
              </a:spcAft>
              <a:buSzPts val="2400"/>
              <a:buFont typeface="Times New Roman"/>
              <a:buChar char="●"/>
            </a:pPr>
            <a:r>
              <a:rPr lang="en-US" sz="2400">
                <a:latin typeface="Times New Roman"/>
                <a:ea typeface="Times New Roman"/>
                <a:cs typeface="Times New Roman"/>
                <a:sym typeface="Times New Roman"/>
              </a:rPr>
              <a:t>SGDClassifier</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LinearSVC</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DT (Decision Tree) - Gini</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DT (Decision Tree)- Entropy</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AdaBoostClassifier</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ExtraTreesClassifier - Gini</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ExtraTreesClassifier - Entropy</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GradientBoostingClassifier</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RandomForestClassifier - Gini</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RandomForestClassifier - Entropy</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Linear Regression</a:t>
            </a:r>
            <a:endParaRPr sz="2400">
              <a:latin typeface="Times New Roman"/>
              <a:ea typeface="Times New Roman"/>
              <a:cs typeface="Times New Roman"/>
              <a:sym typeface="Times New Roman"/>
            </a:endParaRPr>
          </a:p>
        </p:txBody>
      </p:sp>
      <p:sp>
        <p:nvSpPr>
          <p:cNvPr id="450" name="Google Shape;450;p21"/>
          <p:cNvSpPr txBox="1">
            <a:spLocks noGrp="1"/>
          </p:cNvSpPr>
          <p:nvPr>
            <p:ph type="title"/>
          </p:nvPr>
        </p:nvSpPr>
        <p:spPr>
          <a:xfrm>
            <a:off x="265350" y="457200"/>
            <a:ext cx="9996300" cy="1073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Times New Roman"/>
              <a:buNone/>
            </a:pPr>
            <a:r>
              <a:rPr lang="en-US" sz="3200" b="1">
                <a:latin typeface="Times New Roman"/>
                <a:ea typeface="Times New Roman"/>
                <a:cs typeface="Times New Roman"/>
                <a:sym typeface="Times New Roman"/>
              </a:rPr>
              <a:t>Classification Models</a:t>
            </a:r>
            <a:endParaRPr b="1"/>
          </a:p>
        </p:txBody>
      </p:sp>
      <p:pic>
        <p:nvPicPr>
          <p:cNvPr id="451" name="Google Shape;451;p21" descr="Machine Learning: Classification Models | by Kirill Fuchs | Fuzz | Medium"/>
          <p:cNvPicPr preferRelativeResize="0"/>
          <p:nvPr/>
        </p:nvPicPr>
        <p:blipFill rotWithShape="1">
          <a:blip r:embed="rId3">
            <a:alphaModFix/>
          </a:blip>
          <a:srcRect/>
          <a:stretch/>
        </p:blipFill>
        <p:spPr>
          <a:xfrm>
            <a:off x="7423688" y="267111"/>
            <a:ext cx="4158874" cy="25070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gd71650d34b_0_0"/>
          <p:cNvPicPr preferRelativeResize="0"/>
          <p:nvPr/>
        </p:nvPicPr>
        <p:blipFill rotWithShape="1">
          <a:blip r:embed="rId3">
            <a:alphaModFix/>
          </a:blip>
          <a:srcRect l="23983" t="21550" r="17748" b="9597"/>
          <a:stretch/>
        </p:blipFill>
        <p:spPr>
          <a:xfrm>
            <a:off x="4835100" y="0"/>
            <a:ext cx="6166027" cy="4006325"/>
          </a:xfrm>
          <a:prstGeom prst="rect">
            <a:avLst/>
          </a:prstGeom>
          <a:noFill/>
          <a:ln>
            <a:noFill/>
          </a:ln>
        </p:spPr>
      </p:pic>
      <p:pic>
        <p:nvPicPr>
          <p:cNvPr id="457" name="Google Shape;457;gd71650d34b_0_0"/>
          <p:cNvPicPr preferRelativeResize="0"/>
          <p:nvPr/>
        </p:nvPicPr>
        <p:blipFill rotWithShape="1">
          <a:blip r:embed="rId4">
            <a:alphaModFix/>
          </a:blip>
          <a:srcRect l="24609" t="31052" r="18384" b="19822"/>
          <a:stretch/>
        </p:blipFill>
        <p:spPr>
          <a:xfrm>
            <a:off x="4919950" y="3915849"/>
            <a:ext cx="6081173" cy="2870524"/>
          </a:xfrm>
          <a:prstGeom prst="rect">
            <a:avLst/>
          </a:prstGeom>
          <a:noFill/>
          <a:ln>
            <a:noFill/>
          </a:ln>
        </p:spPr>
      </p:pic>
      <p:sp>
        <p:nvSpPr>
          <p:cNvPr id="458" name="Google Shape;458;gd71650d34b_0_0"/>
          <p:cNvSpPr txBox="1"/>
          <p:nvPr/>
        </p:nvSpPr>
        <p:spPr>
          <a:xfrm>
            <a:off x="365925" y="453925"/>
            <a:ext cx="3647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800" b="1">
                <a:solidFill>
                  <a:schemeClr val="dk1"/>
                </a:solidFill>
                <a:latin typeface="Calibri"/>
                <a:ea typeface="Calibri"/>
                <a:cs typeface="Calibri"/>
                <a:sym typeface="Calibri"/>
              </a:rPr>
              <a:t>Building various Machine Learning Models and performance analysis </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d17299360e_0_78"/>
          <p:cNvSpPr txBox="1">
            <a:spLocks noGrp="1"/>
          </p:cNvSpPr>
          <p:nvPr>
            <p:ph type="title"/>
          </p:nvPr>
        </p:nvSpPr>
        <p:spPr>
          <a:xfrm>
            <a:off x="299350" y="0"/>
            <a:ext cx="11266500" cy="14085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sz="3300" b="1"/>
              <a:t>Building various Machine Learning Models and performance analysis </a:t>
            </a:r>
            <a:endParaRPr sz="3300"/>
          </a:p>
        </p:txBody>
      </p:sp>
      <p:pic>
        <p:nvPicPr>
          <p:cNvPr id="464" name="Google Shape;464;gd17299360e_0_78"/>
          <p:cNvPicPr preferRelativeResize="0"/>
          <p:nvPr/>
        </p:nvPicPr>
        <p:blipFill rotWithShape="1">
          <a:blip r:embed="rId3">
            <a:alphaModFix/>
          </a:blip>
          <a:srcRect l="17435" t="29091" r="34664" b="4762"/>
          <a:stretch/>
        </p:blipFill>
        <p:spPr>
          <a:xfrm>
            <a:off x="6327300" y="1056450"/>
            <a:ext cx="5306798" cy="2964449"/>
          </a:xfrm>
          <a:prstGeom prst="rect">
            <a:avLst/>
          </a:prstGeom>
          <a:noFill/>
          <a:ln>
            <a:noFill/>
          </a:ln>
        </p:spPr>
      </p:pic>
      <p:pic>
        <p:nvPicPr>
          <p:cNvPr id="465" name="Google Shape;465;gd17299360e_0_78"/>
          <p:cNvPicPr preferRelativeResize="0"/>
          <p:nvPr/>
        </p:nvPicPr>
        <p:blipFill rotWithShape="1">
          <a:blip r:embed="rId4">
            <a:alphaModFix/>
          </a:blip>
          <a:srcRect l="15517" t="28655" r="34795" b="4423"/>
          <a:stretch/>
        </p:blipFill>
        <p:spPr>
          <a:xfrm>
            <a:off x="3429000" y="4020900"/>
            <a:ext cx="5470099" cy="2765475"/>
          </a:xfrm>
          <a:prstGeom prst="rect">
            <a:avLst/>
          </a:prstGeom>
          <a:noFill/>
          <a:ln>
            <a:noFill/>
          </a:ln>
        </p:spPr>
      </p:pic>
      <p:pic>
        <p:nvPicPr>
          <p:cNvPr id="466" name="Google Shape;466;gd17299360e_0_78"/>
          <p:cNvPicPr preferRelativeResize="0"/>
          <p:nvPr/>
        </p:nvPicPr>
        <p:blipFill rotWithShape="1">
          <a:blip r:embed="rId5">
            <a:alphaModFix/>
          </a:blip>
          <a:srcRect l="14883" t="28631" r="35816" b="6179"/>
          <a:stretch/>
        </p:blipFill>
        <p:spPr>
          <a:xfrm>
            <a:off x="299350" y="1255425"/>
            <a:ext cx="5796648" cy="2765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d17299360e_5_5"/>
          <p:cNvSpPr txBox="1">
            <a:spLocks noGrp="1"/>
          </p:cNvSpPr>
          <p:nvPr>
            <p:ph type="title"/>
          </p:nvPr>
        </p:nvSpPr>
        <p:spPr>
          <a:xfrm>
            <a:off x="425450" y="-63775"/>
            <a:ext cx="9935100" cy="99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400" b="1"/>
              <a:t>Feature importance of the best suited models for this data set</a:t>
            </a:r>
            <a:endParaRPr sz="3400" b="1"/>
          </a:p>
        </p:txBody>
      </p:sp>
      <p:pic>
        <p:nvPicPr>
          <p:cNvPr id="472" name="Google Shape;472;gd17299360e_5_5"/>
          <p:cNvPicPr preferRelativeResize="0"/>
          <p:nvPr/>
        </p:nvPicPr>
        <p:blipFill rotWithShape="1">
          <a:blip r:embed="rId3">
            <a:alphaModFix/>
          </a:blip>
          <a:srcRect l="17769" t="22550" r="25276" b="4774"/>
          <a:stretch/>
        </p:blipFill>
        <p:spPr>
          <a:xfrm>
            <a:off x="238125" y="1056450"/>
            <a:ext cx="5857877" cy="4351174"/>
          </a:xfrm>
          <a:prstGeom prst="rect">
            <a:avLst/>
          </a:prstGeom>
          <a:noFill/>
          <a:ln>
            <a:noFill/>
          </a:ln>
        </p:spPr>
      </p:pic>
      <p:pic>
        <p:nvPicPr>
          <p:cNvPr id="473" name="Google Shape;473;gd17299360e_5_5"/>
          <p:cNvPicPr preferRelativeResize="0"/>
          <p:nvPr/>
        </p:nvPicPr>
        <p:blipFill rotWithShape="1">
          <a:blip r:embed="rId4">
            <a:alphaModFix/>
          </a:blip>
          <a:srcRect l="11940" t="23138" r="9812" b="16416"/>
          <a:stretch/>
        </p:blipFill>
        <p:spPr>
          <a:xfrm>
            <a:off x="5102675" y="2898325"/>
            <a:ext cx="6898824" cy="3733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
          <p:cNvSpPr txBox="1">
            <a:spLocks noGrp="1"/>
          </p:cNvSpPr>
          <p:nvPr>
            <p:ph type="body" idx="1"/>
          </p:nvPr>
        </p:nvSpPr>
        <p:spPr>
          <a:xfrm>
            <a:off x="322300" y="959300"/>
            <a:ext cx="11143800" cy="5325600"/>
          </a:xfrm>
          <a:prstGeom prst="rect">
            <a:avLst/>
          </a:prstGeom>
          <a:noFill/>
          <a:ln>
            <a:noFill/>
          </a:ln>
        </p:spPr>
        <p:txBody>
          <a:bodyPr spcFirstLastPara="1" wrap="square" lIns="91425" tIns="45700" rIns="91425" bIns="45700" anchor="ctr" anchorCtr="0">
            <a:noAutofit/>
          </a:bodyPr>
          <a:lstStyle/>
          <a:p>
            <a:pPr marL="0" lvl="0" indent="0" algn="just" rtl="0">
              <a:lnSpc>
                <a:spcPct val="80000"/>
              </a:lnSpc>
              <a:spcBef>
                <a:spcPts val="0"/>
              </a:spcBef>
              <a:spcAft>
                <a:spcPts val="0"/>
              </a:spcAft>
              <a:buSzPts val="688"/>
              <a:buNone/>
            </a:pPr>
            <a:r>
              <a:rPr lang="en-US" sz="3050" b="1">
                <a:latin typeface="Times New Roman"/>
                <a:ea typeface="Times New Roman"/>
                <a:cs typeface="Times New Roman"/>
                <a:sym typeface="Times New Roman"/>
              </a:rPr>
              <a:t>Aim</a:t>
            </a:r>
            <a:br>
              <a:rPr lang="en-US" sz="2800">
                <a:latin typeface="Times New Roman"/>
                <a:ea typeface="Times New Roman"/>
                <a:cs typeface="Times New Roman"/>
                <a:sym typeface="Times New Roman"/>
              </a:rPr>
            </a:br>
            <a:br>
              <a:rPr lang="en-US" sz="2800">
                <a:latin typeface="Times New Roman"/>
                <a:ea typeface="Times New Roman"/>
                <a:cs typeface="Times New Roman"/>
                <a:sym typeface="Times New Roman"/>
              </a:rPr>
            </a:br>
            <a:r>
              <a:rPr lang="en-US" sz="2487">
                <a:latin typeface="Times New Roman"/>
                <a:ea typeface="Times New Roman"/>
                <a:cs typeface="Times New Roman"/>
                <a:sym typeface="Times New Roman"/>
              </a:rPr>
              <a:t>This study aims to determine the various unitigs of the bacterium Neisseria Gonorrhoeae that contribute to increase or decrease the Azithromycin consumption for the treatment of infectious diseases, using various genomic and csv data analysis tools and visualization techniques, and predict the trends of Azithromycin consumption in the USA by 2025.</a:t>
            </a:r>
            <a:endParaRPr sz="2487">
              <a:latin typeface="Times New Roman"/>
              <a:ea typeface="Times New Roman"/>
              <a:cs typeface="Times New Roman"/>
              <a:sym typeface="Times New Roman"/>
            </a:endParaRPr>
          </a:p>
          <a:p>
            <a:pPr marL="0" lvl="0" indent="0" algn="just" rtl="0">
              <a:lnSpc>
                <a:spcPct val="80000"/>
              </a:lnSpc>
              <a:spcBef>
                <a:spcPts val="1600"/>
              </a:spcBef>
              <a:spcAft>
                <a:spcPts val="0"/>
              </a:spcAft>
              <a:buSzPts val="688"/>
              <a:buNone/>
            </a:pPr>
            <a:endParaRPr sz="2487">
              <a:latin typeface="Times New Roman"/>
              <a:ea typeface="Times New Roman"/>
              <a:cs typeface="Times New Roman"/>
              <a:sym typeface="Times New Roman"/>
            </a:endParaRPr>
          </a:p>
          <a:p>
            <a:pPr marL="0" lvl="0" indent="0" algn="just" rtl="0">
              <a:lnSpc>
                <a:spcPct val="80000"/>
              </a:lnSpc>
              <a:spcBef>
                <a:spcPts val="1600"/>
              </a:spcBef>
              <a:spcAft>
                <a:spcPts val="0"/>
              </a:spcAft>
              <a:buSzPts val="688"/>
              <a:buNone/>
            </a:pPr>
            <a:r>
              <a:rPr lang="en-US" sz="3018" b="1">
                <a:latin typeface="Times New Roman"/>
                <a:ea typeface="Times New Roman"/>
                <a:cs typeface="Times New Roman"/>
                <a:sym typeface="Times New Roman"/>
              </a:rPr>
              <a:t>Purpose</a:t>
            </a:r>
            <a:endParaRPr sz="2425">
              <a:latin typeface="Times New Roman"/>
              <a:ea typeface="Times New Roman"/>
              <a:cs typeface="Times New Roman"/>
              <a:sym typeface="Times New Roman"/>
            </a:endParaRPr>
          </a:p>
          <a:p>
            <a:pPr marL="0" lvl="0" indent="0" algn="just" rtl="0">
              <a:lnSpc>
                <a:spcPct val="80000"/>
              </a:lnSpc>
              <a:spcBef>
                <a:spcPts val="1600"/>
              </a:spcBef>
              <a:spcAft>
                <a:spcPts val="0"/>
              </a:spcAft>
              <a:buSzPts val="688"/>
              <a:buNone/>
            </a:pPr>
            <a:r>
              <a:rPr lang="en-US" sz="2456">
                <a:latin typeface="Times New Roman"/>
                <a:ea typeface="Times New Roman"/>
                <a:cs typeface="Times New Roman"/>
                <a:sym typeface="Times New Roman"/>
              </a:rPr>
              <a:t>The purpose of the study is to identify, test, and investigate different unitigs of the Bacterium Neisseria Gonorrhoea associated with Azithromycin resistance and predict the increase or decrease in the consumption of Azithromycin to treat bacterial infections by 2025 in the United States.</a:t>
            </a:r>
            <a:endParaRPr sz="2456">
              <a:latin typeface="Times New Roman"/>
              <a:ea typeface="Times New Roman"/>
              <a:cs typeface="Times New Roman"/>
              <a:sym typeface="Times New Roman"/>
            </a:endParaRPr>
          </a:p>
          <a:p>
            <a:pPr marL="0" lvl="0" indent="0" algn="just" rtl="0">
              <a:lnSpc>
                <a:spcPct val="80000"/>
              </a:lnSpc>
              <a:spcBef>
                <a:spcPts val="1600"/>
              </a:spcBef>
              <a:spcAft>
                <a:spcPts val="0"/>
              </a:spcAft>
              <a:buSzPts val="688"/>
              <a:buNone/>
            </a:pPr>
            <a:r>
              <a:rPr lang="en-US" sz="2456">
                <a:latin typeface="Times New Roman"/>
                <a:ea typeface="Times New Roman"/>
                <a:cs typeface="Times New Roman"/>
                <a:sym typeface="Times New Roman"/>
              </a:rPr>
              <a:t>This study may helps understand about the impact of Azithromycin usage in infectious diseases.</a:t>
            </a:r>
            <a:endParaRPr sz="2487">
              <a:latin typeface="Times New Roman"/>
              <a:ea typeface="Times New Roman"/>
              <a:cs typeface="Times New Roman"/>
              <a:sym typeface="Times New Roman"/>
            </a:endParaRPr>
          </a:p>
          <a:p>
            <a:pPr marL="0" lvl="0" indent="0" algn="just" rtl="0">
              <a:lnSpc>
                <a:spcPct val="80000"/>
              </a:lnSpc>
              <a:spcBef>
                <a:spcPts val="1600"/>
              </a:spcBef>
              <a:spcAft>
                <a:spcPts val="0"/>
              </a:spcAft>
              <a:buSzPts val="688"/>
              <a:buNone/>
            </a:pPr>
            <a:endParaRPr sz="1987">
              <a:latin typeface="Times New Roman"/>
              <a:ea typeface="Times New Roman"/>
              <a:cs typeface="Times New Roman"/>
              <a:sym typeface="Times New Roman"/>
            </a:endParaRPr>
          </a:p>
          <a:p>
            <a:pPr marL="0" lvl="0" indent="0" algn="just" rtl="0">
              <a:lnSpc>
                <a:spcPct val="80000"/>
              </a:lnSpc>
              <a:spcBef>
                <a:spcPts val="1600"/>
              </a:spcBef>
              <a:spcAft>
                <a:spcPts val="1600"/>
              </a:spcAft>
              <a:buClr>
                <a:schemeClr val="dk1"/>
              </a:buClr>
              <a:buSzPts val="688"/>
              <a:buFont typeface="Arial"/>
              <a:buNone/>
            </a:pPr>
            <a:endParaRPr sz="1987">
              <a:latin typeface="Times New Roman"/>
              <a:ea typeface="Times New Roman"/>
              <a:cs typeface="Times New Roman"/>
              <a:sym typeface="Times New Roman"/>
            </a:endParaRPr>
          </a:p>
        </p:txBody>
      </p:sp>
      <p:pic>
        <p:nvPicPr>
          <p:cNvPr id="296" name="Google Shape;296;p3" descr="Pharmacogenomic study using bio- and nanobioelectrochemistry: Drug–DNA  interaction - ScienceDirect"/>
          <p:cNvPicPr preferRelativeResize="0"/>
          <p:nvPr/>
        </p:nvPicPr>
        <p:blipFill rotWithShape="1">
          <a:blip r:embed="rId3">
            <a:alphaModFix/>
          </a:blip>
          <a:srcRect/>
          <a:stretch/>
        </p:blipFill>
        <p:spPr>
          <a:xfrm>
            <a:off x="9756325" y="102050"/>
            <a:ext cx="1954200" cy="713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aphicFrame>
        <p:nvGraphicFramePr>
          <p:cNvPr id="478" name="Google Shape;478;gd721db9354_1_0"/>
          <p:cNvGraphicFramePr/>
          <p:nvPr/>
        </p:nvGraphicFramePr>
        <p:xfrm>
          <a:off x="1776250" y="597740"/>
          <a:ext cx="3000000" cy="3000000"/>
        </p:xfrm>
        <a:graphic>
          <a:graphicData uri="http://schemas.openxmlformats.org/drawingml/2006/table">
            <a:tbl>
              <a:tblPr>
                <a:noFill/>
                <a:tableStyleId>{6798A5A8-868D-4816-926D-2AA39BAE07DF}</a:tableStyleId>
              </a:tblPr>
              <a:tblGrid>
                <a:gridCol w="1248700">
                  <a:extLst>
                    <a:ext uri="{9D8B030D-6E8A-4147-A177-3AD203B41FA5}">
                      <a16:colId xmlns:a16="http://schemas.microsoft.com/office/drawing/2014/main" val="20000"/>
                    </a:ext>
                  </a:extLst>
                </a:gridCol>
                <a:gridCol w="5094450">
                  <a:extLst>
                    <a:ext uri="{9D8B030D-6E8A-4147-A177-3AD203B41FA5}">
                      <a16:colId xmlns:a16="http://schemas.microsoft.com/office/drawing/2014/main" val="20001"/>
                    </a:ext>
                  </a:extLst>
                </a:gridCol>
                <a:gridCol w="2296350">
                  <a:extLst>
                    <a:ext uri="{9D8B030D-6E8A-4147-A177-3AD203B41FA5}">
                      <a16:colId xmlns:a16="http://schemas.microsoft.com/office/drawing/2014/main" val="20002"/>
                    </a:ext>
                  </a:extLst>
                </a:gridCol>
              </a:tblGrid>
              <a:tr h="392325">
                <a:tc>
                  <a:txBody>
                    <a:bodyPr/>
                    <a:lstStyle/>
                    <a:p>
                      <a:pPr marL="0" lvl="0" indent="0" algn="l" rtl="0">
                        <a:spcBef>
                          <a:spcPts val="0"/>
                        </a:spcBef>
                        <a:spcAft>
                          <a:spcPts val="0"/>
                        </a:spcAft>
                        <a:buNone/>
                      </a:pPr>
                      <a:r>
                        <a:rPr lang="en-US" b="1"/>
                        <a:t>S.NO</a:t>
                      </a:r>
                      <a:endParaRPr b="1"/>
                    </a:p>
                  </a:txBody>
                  <a:tcPr marL="91425" marR="91425" marT="91425" marB="91425"/>
                </a:tc>
                <a:tc>
                  <a:txBody>
                    <a:bodyPr/>
                    <a:lstStyle/>
                    <a:p>
                      <a:pPr marL="0" lvl="0" indent="0" algn="l" rtl="0">
                        <a:spcBef>
                          <a:spcPts val="0"/>
                        </a:spcBef>
                        <a:spcAft>
                          <a:spcPts val="0"/>
                        </a:spcAft>
                        <a:buNone/>
                      </a:pPr>
                      <a:r>
                        <a:rPr lang="en-US" b="1"/>
                        <a:t>Bacterial DNA </a:t>
                      </a:r>
                      <a:endParaRPr b="1"/>
                    </a:p>
                  </a:txBody>
                  <a:tcPr marL="91425" marR="91425" marT="91425" marB="91425"/>
                </a:tc>
                <a:tc>
                  <a:txBody>
                    <a:bodyPr/>
                    <a:lstStyle/>
                    <a:p>
                      <a:pPr marL="0" lvl="0" indent="0" algn="l" rtl="0">
                        <a:spcBef>
                          <a:spcPts val="0"/>
                        </a:spcBef>
                        <a:spcAft>
                          <a:spcPts val="0"/>
                        </a:spcAft>
                        <a:buNone/>
                      </a:pPr>
                      <a:r>
                        <a:rPr lang="en-US" b="1"/>
                        <a:t>Gene Name</a:t>
                      </a:r>
                      <a:endParaRPr b="1"/>
                    </a:p>
                  </a:txBody>
                  <a:tcPr marL="91425" marR="91425" marT="91425" marB="91425"/>
                </a:tc>
                <a:extLst>
                  <a:ext uri="{0D108BD9-81ED-4DB2-BD59-A6C34878D82A}">
                    <a16:rowId xmlns:a16="http://schemas.microsoft.com/office/drawing/2014/main" val="10000"/>
                  </a:ext>
                </a:extLst>
              </a:tr>
              <a:tr h="568325">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CATCACCTTAGGGAATCGTTCCCTTTGGGCC</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NGMG_00872</a:t>
                      </a:r>
                      <a:endParaRPr/>
                    </a:p>
                  </a:txBody>
                  <a:tcPr marL="91425" marR="91425" marT="91425" marB="91425"/>
                </a:tc>
                <a:extLst>
                  <a:ext uri="{0D108BD9-81ED-4DB2-BD59-A6C34878D82A}">
                    <a16:rowId xmlns:a16="http://schemas.microsoft.com/office/drawing/2014/main" val="10001"/>
                  </a:ext>
                </a:extLst>
              </a:tr>
              <a:tr h="568325">
                <a:tc>
                  <a:txBody>
                    <a:bodyPr/>
                    <a:lstStyle/>
                    <a:p>
                      <a:pPr marL="0" lvl="0" indent="0" algn="l" rtl="0">
                        <a:spcBef>
                          <a:spcPts val="0"/>
                        </a:spcBef>
                        <a:spcAft>
                          <a:spcPts val="0"/>
                        </a:spcAft>
                        <a:buNone/>
                      </a:pPr>
                      <a:r>
                        <a:rPr lang="en-US"/>
                        <a:t>2.</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TGGGAATCCCGACTTTTTGTATTCCTGACTAACGCAATCCGACCAAAAAT</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NGMG_02304</a:t>
                      </a:r>
                      <a:endParaRPr/>
                    </a:p>
                  </a:txBody>
                  <a:tcPr marL="91425" marR="91425" marT="91425" marB="91425"/>
                </a:tc>
                <a:extLst>
                  <a:ext uri="{0D108BD9-81ED-4DB2-BD59-A6C34878D82A}">
                    <a16:rowId xmlns:a16="http://schemas.microsoft.com/office/drawing/2014/main" val="10002"/>
                  </a:ext>
                </a:extLst>
              </a:tr>
              <a:tr h="568325">
                <a:tc>
                  <a:txBody>
                    <a:bodyPr/>
                    <a:lstStyle/>
                    <a:p>
                      <a:pPr marL="0" lvl="0" indent="0" algn="l" rtl="0">
                        <a:spcBef>
                          <a:spcPts val="0"/>
                        </a:spcBef>
                        <a:spcAft>
                          <a:spcPts val="0"/>
                        </a:spcAft>
                        <a:buNone/>
                      </a:pPr>
                      <a:r>
                        <a:rPr lang="en-US"/>
                        <a:t>3.</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GTGTTACGCAATATATAAGGGGTTGCCGTTCC</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N776_04030</a:t>
                      </a:r>
                      <a:endParaRPr/>
                    </a:p>
                  </a:txBody>
                  <a:tcPr marL="91425" marR="91425" marT="91425" marB="91425"/>
                </a:tc>
                <a:extLst>
                  <a:ext uri="{0D108BD9-81ED-4DB2-BD59-A6C34878D82A}">
                    <a16:rowId xmlns:a16="http://schemas.microsoft.com/office/drawing/2014/main" val="10003"/>
                  </a:ext>
                </a:extLst>
              </a:tr>
              <a:tr h="568325">
                <a:tc>
                  <a:txBody>
                    <a:bodyPr/>
                    <a:lstStyle/>
                    <a:p>
                      <a:pPr marL="0" lvl="0" indent="0" algn="l" rtl="0">
                        <a:spcBef>
                          <a:spcPts val="0"/>
                        </a:spcBef>
                        <a:spcAft>
                          <a:spcPts val="0"/>
                        </a:spcAft>
                        <a:buNone/>
                      </a:pPr>
                      <a:r>
                        <a:rPr lang="en-US"/>
                        <a:t>4.</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ACCGTAACGAACCAAACAAAAACCAAGAAGTTCGCTTAAATA</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NEIPOLOT_01195</a:t>
                      </a:r>
                      <a:endParaRPr/>
                    </a:p>
                  </a:txBody>
                  <a:tcPr marL="91425" marR="91425" marT="91425" marB="91425"/>
                </a:tc>
                <a:extLst>
                  <a:ext uri="{0D108BD9-81ED-4DB2-BD59-A6C34878D82A}">
                    <a16:rowId xmlns:a16="http://schemas.microsoft.com/office/drawing/2014/main" val="10004"/>
                  </a:ext>
                </a:extLst>
              </a:tr>
              <a:tr h="568325">
                <a:tc>
                  <a:txBody>
                    <a:bodyPr/>
                    <a:lstStyle/>
                    <a:p>
                      <a:pPr marL="0" lvl="0" indent="0" algn="l" rtl="0">
                        <a:spcBef>
                          <a:spcPts val="0"/>
                        </a:spcBef>
                        <a:spcAft>
                          <a:spcPts val="0"/>
                        </a:spcAft>
                        <a:buNone/>
                      </a:pPr>
                      <a:r>
                        <a:rPr lang="en-US"/>
                        <a:t>5.</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CCGTTGCCGTTGCCGTCGCCGTCGCCGCTGCCG</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BHV70_00400</a:t>
                      </a:r>
                      <a:endParaRPr/>
                    </a:p>
                  </a:txBody>
                  <a:tcPr marL="91425" marR="91425" marT="91425" marB="91425"/>
                </a:tc>
                <a:extLst>
                  <a:ext uri="{0D108BD9-81ED-4DB2-BD59-A6C34878D82A}">
                    <a16:rowId xmlns:a16="http://schemas.microsoft.com/office/drawing/2014/main" val="10005"/>
                  </a:ext>
                </a:extLst>
              </a:tr>
              <a:tr h="568325">
                <a:tc>
                  <a:txBody>
                    <a:bodyPr/>
                    <a:lstStyle/>
                    <a:p>
                      <a:pPr marL="0" lvl="0" indent="0" algn="l" rtl="0">
                        <a:spcBef>
                          <a:spcPts val="0"/>
                        </a:spcBef>
                        <a:spcAft>
                          <a:spcPts val="0"/>
                        </a:spcAft>
                        <a:buNone/>
                      </a:pPr>
                      <a:r>
                        <a:rPr lang="en-US"/>
                        <a:t>6.</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CTTGGATATGTCCAATCCTACAGTGTTACGCA</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N776_04030</a:t>
                      </a:r>
                      <a:endParaRPr/>
                    </a:p>
                  </a:txBody>
                  <a:tcPr marL="91425" marR="91425" marT="91425" marB="91425"/>
                </a:tc>
                <a:extLst>
                  <a:ext uri="{0D108BD9-81ED-4DB2-BD59-A6C34878D82A}">
                    <a16:rowId xmlns:a16="http://schemas.microsoft.com/office/drawing/2014/main" val="10006"/>
                  </a:ext>
                </a:extLst>
              </a:tr>
              <a:tr h="568325">
                <a:tc>
                  <a:txBody>
                    <a:bodyPr/>
                    <a:lstStyle/>
                    <a:p>
                      <a:pPr marL="0" lvl="0" indent="0" algn="l" rtl="0">
                        <a:spcBef>
                          <a:spcPts val="0"/>
                        </a:spcBef>
                        <a:spcAft>
                          <a:spcPts val="0"/>
                        </a:spcAft>
                        <a:buNone/>
                      </a:pPr>
                      <a:r>
                        <a:rPr lang="en-US"/>
                        <a:t>7.</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AAGTCGGGAAATGCCCTTATCCGGTATGCGACCA</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N776_04030</a:t>
                      </a:r>
                      <a:endParaRPr/>
                    </a:p>
                  </a:txBody>
                  <a:tcPr marL="91425" marR="91425" marT="91425" marB="91425"/>
                </a:tc>
                <a:extLst>
                  <a:ext uri="{0D108BD9-81ED-4DB2-BD59-A6C34878D82A}">
                    <a16:rowId xmlns:a16="http://schemas.microsoft.com/office/drawing/2014/main" val="10007"/>
                  </a:ext>
                </a:extLst>
              </a:tr>
              <a:tr h="568325">
                <a:tc>
                  <a:txBody>
                    <a:bodyPr/>
                    <a:lstStyle/>
                    <a:p>
                      <a:pPr marL="0" lvl="0" indent="0" algn="l" rtl="0">
                        <a:spcBef>
                          <a:spcPts val="0"/>
                        </a:spcBef>
                        <a:spcAft>
                          <a:spcPts val="0"/>
                        </a:spcAft>
                        <a:buNone/>
                      </a:pPr>
                      <a:r>
                        <a:rPr lang="en-US"/>
                        <a:t>8.</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GGAAGGCGTTCCCCGGAGCACCCAGGAGGCCATGGC</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A2X74_05240</a:t>
                      </a:r>
                      <a:endParaRPr/>
                    </a:p>
                  </a:txBody>
                  <a:tcPr marL="91425" marR="91425" marT="91425" marB="91425"/>
                </a:tc>
                <a:extLst>
                  <a:ext uri="{0D108BD9-81ED-4DB2-BD59-A6C34878D82A}">
                    <a16:rowId xmlns:a16="http://schemas.microsoft.com/office/drawing/2014/main" val="10008"/>
                  </a:ext>
                </a:extLst>
              </a:tr>
              <a:tr h="568325">
                <a:tc>
                  <a:txBody>
                    <a:bodyPr/>
                    <a:lstStyle/>
                    <a:p>
                      <a:pPr marL="0" lvl="0" indent="0" algn="l" rtl="0">
                        <a:spcBef>
                          <a:spcPts val="0"/>
                        </a:spcBef>
                        <a:spcAft>
                          <a:spcPts val="0"/>
                        </a:spcAft>
                        <a:buNone/>
                      </a:pPr>
                      <a:r>
                        <a:rPr lang="en-US"/>
                        <a:t>9.</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ATGCGCGTCGCCTACGGACACGTCAGACACG</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N776_05720</a:t>
                      </a:r>
                      <a:endParaRPr/>
                    </a:p>
                  </a:txBody>
                  <a:tcPr marL="91425" marR="91425" marT="91425" marB="91425"/>
                </a:tc>
                <a:extLst>
                  <a:ext uri="{0D108BD9-81ED-4DB2-BD59-A6C34878D82A}">
                    <a16:rowId xmlns:a16="http://schemas.microsoft.com/office/drawing/2014/main" val="10009"/>
                  </a:ext>
                </a:extLst>
              </a:tr>
              <a:tr h="568325">
                <a:tc>
                  <a:txBody>
                    <a:bodyPr/>
                    <a:lstStyle/>
                    <a:p>
                      <a:pPr marL="0" lvl="0" indent="0" algn="l" rtl="0">
                        <a:spcBef>
                          <a:spcPts val="0"/>
                        </a:spcBef>
                        <a:spcAft>
                          <a:spcPts val="0"/>
                        </a:spcAft>
                        <a:buNone/>
                      </a:pPr>
                      <a:r>
                        <a:rPr lang="en-US"/>
                        <a:t>10.</a:t>
                      </a:r>
                      <a:endParaRPr/>
                    </a:p>
                  </a:txBody>
                  <a:tcPr marL="91425" marR="91425" marT="91425" marB="91425"/>
                </a:tc>
                <a:tc>
                  <a:txBody>
                    <a:bodyPr/>
                    <a:lstStyle/>
                    <a:p>
                      <a:pPr marL="0" lvl="0" indent="0" algn="l" rtl="0">
                        <a:lnSpc>
                          <a:spcPct val="115000"/>
                        </a:lnSpc>
                        <a:spcBef>
                          <a:spcPts val="0"/>
                        </a:spcBef>
                        <a:spcAft>
                          <a:spcPts val="0"/>
                        </a:spcAft>
                        <a:buNone/>
                      </a:pPr>
                      <a:r>
                        <a:rPr lang="en-US" sz="1050">
                          <a:highlight>
                            <a:srgbClr val="FFFFFF"/>
                          </a:highlight>
                        </a:rPr>
                        <a:t>GTTGAAAAAATCTTTAGCTACGTCAACGCGGGTAATTTTT</a:t>
                      </a:r>
                      <a:endParaRPr sz="1050">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050" b="1">
                          <a:latin typeface="Verdana"/>
                          <a:ea typeface="Verdana"/>
                          <a:cs typeface="Verdana"/>
                          <a:sym typeface="Verdana"/>
                        </a:rPr>
                        <a:t>EGK74_13440</a:t>
                      </a:r>
                      <a:endParaRPr/>
                    </a:p>
                  </a:txBody>
                  <a:tcPr marL="91425" marR="91425" marT="91425" marB="91425"/>
                </a:tc>
                <a:extLst>
                  <a:ext uri="{0D108BD9-81ED-4DB2-BD59-A6C34878D82A}">
                    <a16:rowId xmlns:a16="http://schemas.microsoft.com/office/drawing/2014/main" val="10010"/>
                  </a:ext>
                </a:extLst>
              </a:tr>
            </a:tbl>
          </a:graphicData>
        </a:graphic>
      </p:graphicFrame>
      <p:sp>
        <p:nvSpPr>
          <p:cNvPr id="479" name="Google Shape;479;gd721db9354_1_0"/>
          <p:cNvSpPr txBox="1"/>
          <p:nvPr/>
        </p:nvSpPr>
        <p:spPr>
          <a:xfrm>
            <a:off x="1714500" y="0"/>
            <a:ext cx="862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latin typeface="Nunito"/>
                <a:ea typeface="Nunito"/>
                <a:cs typeface="Nunito"/>
                <a:sym typeface="Nunito"/>
              </a:rPr>
              <a:t>Bacterial DNA genetic </a:t>
            </a:r>
            <a:r>
              <a:rPr lang="en-US" sz="1900" b="1">
                <a:latin typeface="Nunito"/>
                <a:ea typeface="Nunito"/>
                <a:cs typeface="Nunito"/>
                <a:sym typeface="Nunit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codes</a:t>
            </a:r>
            <a:r>
              <a:rPr lang="en-US" sz="1900" b="1">
                <a:latin typeface="Nunito"/>
                <a:ea typeface="Nunito"/>
                <a:cs typeface="Nunito"/>
                <a:sym typeface="Nunito"/>
              </a:rPr>
              <a:t> </a:t>
            </a:r>
            <a:endParaRPr sz="1900" b="1">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gd17299360e_0_71"/>
          <p:cNvPicPr preferRelativeResize="0"/>
          <p:nvPr/>
        </p:nvPicPr>
        <p:blipFill rotWithShape="1">
          <a:blip r:embed="rId3">
            <a:alphaModFix/>
          </a:blip>
          <a:srcRect l="15197" t="27652" r="34462" b="7664"/>
          <a:stretch/>
        </p:blipFill>
        <p:spPr>
          <a:xfrm>
            <a:off x="5851300" y="356501"/>
            <a:ext cx="5857877" cy="3106925"/>
          </a:xfrm>
          <a:prstGeom prst="rect">
            <a:avLst/>
          </a:prstGeom>
          <a:noFill/>
          <a:ln>
            <a:noFill/>
          </a:ln>
        </p:spPr>
      </p:pic>
      <p:pic>
        <p:nvPicPr>
          <p:cNvPr id="485" name="Google Shape;485;gd17299360e_0_71"/>
          <p:cNvPicPr preferRelativeResize="0"/>
          <p:nvPr/>
        </p:nvPicPr>
        <p:blipFill rotWithShape="1">
          <a:blip r:embed="rId4">
            <a:alphaModFix/>
          </a:blip>
          <a:srcRect l="16133" t="26936" r="36035" b="8187"/>
          <a:stretch/>
        </p:blipFill>
        <p:spPr>
          <a:xfrm>
            <a:off x="381250" y="476825"/>
            <a:ext cx="5470051" cy="2968950"/>
          </a:xfrm>
          <a:prstGeom prst="rect">
            <a:avLst/>
          </a:prstGeom>
          <a:noFill/>
          <a:ln>
            <a:noFill/>
          </a:ln>
        </p:spPr>
      </p:pic>
      <p:pic>
        <p:nvPicPr>
          <p:cNvPr id="486" name="Google Shape;486;gd17299360e_0_71"/>
          <p:cNvPicPr preferRelativeResize="0"/>
          <p:nvPr/>
        </p:nvPicPr>
        <p:blipFill rotWithShape="1">
          <a:blip r:embed="rId5">
            <a:alphaModFix/>
          </a:blip>
          <a:srcRect l="14874" t="29386" r="34461" b="7390"/>
          <a:stretch/>
        </p:blipFill>
        <p:spPr>
          <a:xfrm>
            <a:off x="2223450" y="3581400"/>
            <a:ext cx="6015677" cy="3189248"/>
          </a:xfrm>
          <a:prstGeom prst="rect">
            <a:avLst/>
          </a:prstGeom>
          <a:noFill/>
          <a:ln>
            <a:noFill/>
          </a:ln>
        </p:spPr>
      </p:pic>
      <p:sp>
        <p:nvSpPr>
          <p:cNvPr id="487" name="Google Shape;487;gd17299360e_0_71"/>
          <p:cNvSpPr txBox="1"/>
          <p:nvPr/>
        </p:nvSpPr>
        <p:spPr>
          <a:xfrm>
            <a:off x="1050800" y="2857700"/>
            <a:ext cx="79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88" name="Google Shape;488;gd17299360e_0_71"/>
          <p:cNvSpPr txBox="1"/>
          <p:nvPr/>
        </p:nvSpPr>
        <p:spPr>
          <a:xfrm>
            <a:off x="1050800" y="3284013"/>
            <a:ext cx="79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89" name="Google Shape;489;gd17299360e_0_71"/>
          <p:cNvSpPr txBox="1"/>
          <p:nvPr/>
        </p:nvSpPr>
        <p:spPr>
          <a:xfrm>
            <a:off x="2323800" y="3181200"/>
            <a:ext cx="79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Nunito"/>
                <a:ea typeface="Nunito"/>
                <a:cs typeface="Nunito"/>
                <a:sym typeface="Nunito"/>
              </a:rPr>
              <a:t>Trends of Azithromycin Concentration - based on Maximum and Median Values </a:t>
            </a:r>
            <a:endParaRPr>
              <a:latin typeface="Nunito"/>
              <a:ea typeface="Nunito"/>
              <a:cs typeface="Nunito"/>
              <a:sym typeface="Nunito"/>
            </a:endParaRPr>
          </a:p>
        </p:txBody>
      </p:sp>
      <p:sp>
        <p:nvSpPr>
          <p:cNvPr id="490" name="Google Shape;490;gd17299360e_0_71"/>
          <p:cNvSpPr txBox="1"/>
          <p:nvPr/>
        </p:nvSpPr>
        <p:spPr>
          <a:xfrm>
            <a:off x="3811850" y="6608575"/>
            <a:ext cx="691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Nunito"/>
                <a:ea typeface="Nunito"/>
                <a:cs typeface="Nunito"/>
                <a:sym typeface="Nunito"/>
              </a:rPr>
              <a:t>Trends of mutation percentage</a:t>
            </a:r>
            <a:endParaRPr>
              <a:latin typeface="Nunito"/>
              <a:ea typeface="Nunito"/>
              <a:cs typeface="Nunito"/>
              <a:sym typeface="Nunito"/>
            </a:endParaRPr>
          </a:p>
        </p:txBody>
      </p:sp>
      <p:sp>
        <p:nvSpPr>
          <p:cNvPr id="491" name="Google Shape;491;gd17299360e_0_71"/>
          <p:cNvSpPr txBox="1"/>
          <p:nvPr/>
        </p:nvSpPr>
        <p:spPr>
          <a:xfrm>
            <a:off x="81650" y="0"/>
            <a:ext cx="11511600" cy="71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30" b="1">
                <a:solidFill>
                  <a:schemeClr val="dk2"/>
                </a:solidFill>
                <a:latin typeface="Maven Pro"/>
                <a:ea typeface="Maven Pro"/>
                <a:cs typeface="Maven Pro"/>
                <a:sym typeface="Maven Pro"/>
              </a:rPr>
              <a:t>Predicting trend upto year 2025 through Linear Regression model</a:t>
            </a:r>
            <a:endParaRPr sz="1000">
              <a:latin typeface="Nunito"/>
              <a:ea typeface="Nunito"/>
              <a:cs typeface="Nunito"/>
              <a:sym typeface="Nunito"/>
            </a:endParaRPr>
          </a:p>
          <a:p>
            <a:pPr marL="0" lvl="0" indent="0" algn="l" rtl="0">
              <a:spcBef>
                <a:spcPts val="0"/>
              </a:spcBef>
              <a:spcAft>
                <a:spcPts val="0"/>
              </a:spcAft>
              <a:buNone/>
            </a:pPr>
            <a:endParaRPr sz="10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gd71650d34b_1_36"/>
          <p:cNvPicPr preferRelativeResize="0"/>
          <p:nvPr/>
        </p:nvPicPr>
        <p:blipFill>
          <a:blip r:embed="rId3">
            <a:alphaModFix/>
          </a:blip>
          <a:stretch>
            <a:fillRect/>
          </a:stretch>
        </p:blipFill>
        <p:spPr>
          <a:xfrm>
            <a:off x="6445725" y="3928375"/>
            <a:ext cx="5106751" cy="2777226"/>
          </a:xfrm>
          <a:prstGeom prst="rect">
            <a:avLst/>
          </a:prstGeom>
          <a:noFill/>
          <a:ln>
            <a:noFill/>
          </a:ln>
        </p:spPr>
      </p:pic>
      <p:pic>
        <p:nvPicPr>
          <p:cNvPr id="497" name="Google Shape;497;gd71650d34b_1_36"/>
          <p:cNvPicPr preferRelativeResize="0"/>
          <p:nvPr/>
        </p:nvPicPr>
        <p:blipFill>
          <a:blip r:embed="rId4">
            <a:alphaModFix/>
          </a:blip>
          <a:stretch>
            <a:fillRect/>
          </a:stretch>
        </p:blipFill>
        <p:spPr>
          <a:xfrm>
            <a:off x="857250" y="3928375"/>
            <a:ext cx="4939400" cy="2777225"/>
          </a:xfrm>
          <a:prstGeom prst="rect">
            <a:avLst/>
          </a:prstGeom>
          <a:noFill/>
          <a:ln>
            <a:noFill/>
          </a:ln>
        </p:spPr>
      </p:pic>
      <p:pic>
        <p:nvPicPr>
          <p:cNvPr id="498" name="Google Shape;498;gd71650d34b_1_36"/>
          <p:cNvPicPr preferRelativeResize="0"/>
          <p:nvPr/>
        </p:nvPicPr>
        <p:blipFill>
          <a:blip r:embed="rId5">
            <a:alphaModFix/>
          </a:blip>
          <a:stretch>
            <a:fillRect/>
          </a:stretch>
        </p:blipFill>
        <p:spPr>
          <a:xfrm>
            <a:off x="3102425" y="265350"/>
            <a:ext cx="5796650" cy="33677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d71650d34b_4_0"/>
          <p:cNvSpPr txBox="1">
            <a:spLocks noGrp="1"/>
          </p:cNvSpPr>
          <p:nvPr>
            <p:ph type="title"/>
          </p:nvPr>
        </p:nvSpPr>
        <p:spPr>
          <a:xfrm>
            <a:off x="3643400" y="2017300"/>
            <a:ext cx="4030500" cy="13323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Statistical Testing</a:t>
            </a:r>
            <a:endParaRPr/>
          </a:p>
          <a:p>
            <a:pPr marL="0" lvl="0" indent="0" algn="l" rtl="0">
              <a:spcBef>
                <a:spcPts val="0"/>
              </a:spcBef>
              <a:spcAft>
                <a:spcPts val="0"/>
              </a:spcAft>
              <a:buNone/>
            </a:pPr>
            <a:r>
              <a:rPr lang="en-US"/>
              <a:t>           Mancova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d16a5a8c3c_0_94"/>
          <p:cNvSpPr txBox="1"/>
          <p:nvPr/>
        </p:nvSpPr>
        <p:spPr>
          <a:xfrm>
            <a:off x="244275" y="0"/>
            <a:ext cx="9780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MANCOVA</a:t>
            </a:r>
            <a:endParaRPr sz="2400" b="1">
              <a:latin typeface="Times New Roman"/>
              <a:ea typeface="Times New Roman"/>
              <a:cs typeface="Times New Roman"/>
              <a:sym typeface="Times New Roman"/>
            </a:endParaRPr>
          </a:p>
        </p:txBody>
      </p:sp>
      <p:pic>
        <p:nvPicPr>
          <p:cNvPr id="509" name="Google Shape;509;gd16a5a8c3c_0_94"/>
          <p:cNvPicPr preferRelativeResize="0"/>
          <p:nvPr/>
        </p:nvPicPr>
        <p:blipFill rotWithShape="1">
          <a:blip r:embed="rId3">
            <a:alphaModFix/>
          </a:blip>
          <a:srcRect l="7119" r="11797"/>
          <a:stretch/>
        </p:blipFill>
        <p:spPr>
          <a:xfrm>
            <a:off x="1981725" y="2059050"/>
            <a:ext cx="7554626" cy="1592975"/>
          </a:xfrm>
          <a:prstGeom prst="rect">
            <a:avLst/>
          </a:prstGeom>
          <a:noFill/>
          <a:ln>
            <a:noFill/>
          </a:ln>
        </p:spPr>
      </p:pic>
      <p:pic>
        <p:nvPicPr>
          <p:cNvPr id="510" name="Google Shape;510;gd16a5a8c3c_0_94"/>
          <p:cNvPicPr preferRelativeResize="0"/>
          <p:nvPr/>
        </p:nvPicPr>
        <p:blipFill rotWithShape="1">
          <a:blip r:embed="rId4">
            <a:alphaModFix/>
          </a:blip>
          <a:srcRect l="6559" r="5280"/>
          <a:stretch/>
        </p:blipFill>
        <p:spPr>
          <a:xfrm>
            <a:off x="1201050" y="3640200"/>
            <a:ext cx="8959850" cy="1428750"/>
          </a:xfrm>
          <a:prstGeom prst="rect">
            <a:avLst/>
          </a:prstGeom>
          <a:noFill/>
          <a:ln>
            <a:noFill/>
          </a:ln>
        </p:spPr>
      </p:pic>
      <p:pic>
        <p:nvPicPr>
          <p:cNvPr id="511" name="Google Shape;511;gd16a5a8c3c_0_94"/>
          <p:cNvPicPr preferRelativeResize="0"/>
          <p:nvPr/>
        </p:nvPicPr>
        <p:blipFill>
          <a:blip r:embed="rId5">
            <a:alphaModFix/>
          </a:blip>
          <a:stretch>
            <a:fillRect/>
          </a:stretch>
        </p:blipFill>
        <p:spPr>
          <a:xfrm>
            <a:off x="534675" y="5221350"/>
            <a:ext cx="10233176" cy="1484250"/>
          </a:xfrm>
          <a:prstGeom prst="rect">
            <a:avLst/>
          </a:prstGeom>
          <a:noFill/>
          <a:ln>
            <a:noFill/>
          </a:ln>
        </p:spPr>
      </p:pic>
      <p:pic>
        <p:nvPicPr>
          <p:cNvPr id="512" name="Google Shape;512;gd16a5a8c3c_0_94"/>
          <p:cNvPicPr preferRelativeResize="0"/>
          <p:nvPr/>
        </p:nvPicPr>
        <p:blipFill>
          <a:blip r:embed="rId6">
            <a:alphaModFix/>
          </a:blip>
          <a:stretch>
            <a:fillRect/>
          </a:stretch>
        </p:blipFill>
        <p:spPr>
          <a:xfrm>
            <a:off x="636300" y="405700"/>
            <a:ext cx="9317355" cy="1484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d71650d34b_1_19"/>
          <p:cNvSpPr txBox="1">
            <a:spLocks noGrp="1"/>
          </p:cNvSpPr>
          <p:nvPr>
            <p:ph type="body" idx="1"/>
          </p:nvPr>
        </p:nvSpPr>
        <p:spPr>
          <a:xfrm>
            <a:off x="303425" y="1694025"/>
            <a:ext cx="11085900" cy="4478400"/>
          </a:xfrm>
          <a:prstGeom prst="rect">
            <a:avLst/>
          </a:prstGeom>
        </p:spPr>
        <p:txBody>
          <a:bodyPr spcFirstLastPara="1" wrap="square" lIns="91425" tIns="45700" rIns="91425" bIns="45700" anchor="ctr" anchorCtr="0">
            <a:normAutofit/>
          </a:bodyPr>
          <a:lstStyle/>
          <a:p>
            <a:pPr marL="0" lvl="0" indent="0" algn="l" rtl="0">
              <a:spcBef>
                <a:spcPts val="360"/>
              </a:spcBef>
              <a:spcAft>
                <a:spcPts val="1600"/>
              </a:spcAft>
              <a:buNone/>
            </a:pPr>
            <a:r>
              <a:rPr lang="en-US"/>
              <a:t> </a:t>
            </a:r>
            <a:r>
              <a:rPr lang="en-US" sz="3800">
                <a:latin typeface="Times New Roman"/>
                <a:ea typeface="Times New Roman"/>
                <a:cs typeface="Times New Roman"/>
                <a:sym typeface="Times New Roman"/>
              </a:rPr>
              <a:t>There is a significant relationship between the factors tested and Azithromycin Resistance.</a:t>
            </a:r>
            <a:endParaRPr sz="3800">
              <a:latin typeface="Times New Roman"/>
              <a:ea typeface="Times New Roman"/>
              <a:cs typeface="Times New Roman"/>
              <a:sym typeface="Times New Roman"/>
            </a:endParaRPr>
          </a:p>
        </p:txBody>
      </p:sp>
      <p:sp>
        <p:nvSpPr>
          <p:cNvPr id="518" name="Google Shape;518;gd71650d34b_1_19"/>
          <p:cNvSpPr txBox="1">
            <a:spLocks noGrp="1"/>
          </p:cNvSpPr>
          <p:nvPr>
            <p:ph type="title"/>
          </p:nvPr>
        </p:nvSpPr>
        <p:spPr>
          <a:xfrm>
            <a:off x="303425" y="293925"/>
            <a:ext cx="9652200" cy="140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MANCOVA Interpretation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d17299360e_5_38"/>
          <p:cNvSpPr txBox="1">
            <a:spLocks noGrp="1"/>
          </p:cNvSpPr>
          <p:nvPr>
            <p:ph type="title"/>
          </p:nvPr>
        </p:nvSpPr>
        <p:spPr>
          <a:xfrm>
            <a:off x="1564275" y="302500"/>
            <a:ext cx="9374100" cy="1332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Result Summary </a:t>
            </a:r>
            <a:endParaRPr/>
          </a:p>
        </p:txBody>
      </p:sp>
      <p:sp>
        <p:nvSpPr>
          <p:cNvPr id="524" name="Google Shape;524;gd17299360e_5_38"/>
          <p:cNvSpPr txBox="1"/>
          <p:nvPr/>
        </p:nvSpPr>
        <p:spPr>
          <a:xfrm>
            <a:off x="762000" y="1259075"/>
            <a:ext cx="11078700" cy="5295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600">
                <a:latin typeface="Times New Roman"/>
                <a:ea typeface="Times New Roman"/>
                <a:cs typeface="Times New Roman"/>
                <a:sym typeface="Times New Roman"/>
              </a:rPr>
              <a:t>1. The </a:t>
            </a:r>
            <a:r>
              <a:rPr lang="en-US" sz="2250">
                <a:latin typeface="Times New Roman"/>
                <a:ea typeface="Times New Roman"/>
                <a:cs typeface="Times New Roman"/>
                <a:sym typeface="Times New Roman"/>
              </a:rPr>
              <a:t>NGMG_00872, EGK74_13440, N776_04030, A2X74_05240, BHV70_00400 </a:t>
            </a:r>
            <a:r>
              <a:rPr lang="en-US" sz="2350">
                <a:latin typeface="Times New Roman"/>
                <a:ea typeface="Times New Roman"/>
                <a:cs typeface="Times New Roman"/>
                <a:sym typeface="Times New Roman"/>
              </a:rPr>
              <a:t>genes displayed the high resistance  to Azithromycin among all the gene sequences.</a:t>
            </a:r>
            <a:endParaRPr sz="2700">
              <a:latin typeface="Times New Roman"/>
              <a:ea typeface="Times New Roman"/>
              <a:cs typeface="Times New Roman"/>
              <a:sym typeface="Times New Roman"/>
            </a:endParaRPr>
          </a:p>
          <a:p>
            <a:pPr marL="457200" lvl="0" indent="0" algn="just" rtl="0">
              <a:spcBef>
                <a:spcPts val="0"/>
              </a:spcBef>
              <a:spcAft>
                <a:spcPts val="0"/>
              </a:spcAft>
              <a:buNone/>
            </a:pPr>
            <a:endParaRPr sz="2250" b="1">
              <a:latin typeface="Times New Roman"/>
              <a:ea typeface="Times New Roman"/>
              <a:cs typeface="Times New Roman"/>
              <a:sym typeface="Times New Roman"/>
            </a:endParaRPr>
          </a:p>
          <a:p>
            <a:pPr marL="0" lvl="0" indent="0" algn="just" rtl="0">
              <a:spcBef>
                <a:spcPts val="0"/>
              </a:spcBef>
              <a:spcAft>
                <a:spcPts val="0"/>
              </a:spcAft>
              <a:buNone/>
            </a:pPr>
            <a:r>
              <a:rPr lang="en-US" sz="2600">
                <a:latin typeface="Times New Roman"/>
                <a:ea typeface="Times New Roman"/>
                <a:cs typeface="Times New Roman"/>
                <a:sym typeface="Times New Roman"/>
              </a:rPr>
              <a:t>2. The Minimum inhibitory concentration of Azithromycin  is increasing year by year till 2025.</a:t>
            </a:r>
            <a:endParaRPr sz="2600">
              <a:latin typeface="Times New Roman"/>
              <a:ea typeface="Times New Roman"/>
              <a:cs typeface="Times New Roman"/>
              <a:sym typeface="Times New Roman"/>
            </a:endParaRPr>
          </a:p>
          <a:p>
            <a:pPr marL="457200" lvl="0" indent="0" algn="just" rtl="0">
              <a:spcBef>
                <a:spcPts val="0"/>
              </a:spcBef>
              <a:spcAft>
                <a:spcPts val="0"/>
              </a:spcAft>
              <a:buNone/>
            </a:pPr>
            <a:endParaRPr sz="2600">
              <a:latin typeface="Times New Roman"/>
              <a:ea typeface="Times New Roman"/>
              <a:cs typeface="Times New Roman"/>
              <a:sym typeface="Times New Roman"/>
            </a:endParaRPr>
          </a:p>
          <a:p>
            <a:pPr marL="0" lvl="0" indent="0" algn="just" rtl="0">
              <a:spcBef>
                <a:spcPts val="0"/>
              </a:spcBef>
              <a:spcAft>
                <a:spcPts val="0"/>
              </a:spcAft>
              <a:buNone/>
            </a:pPr>
            <a:r>
              <a:rPr lang="en-US" sz="2600">
                <a:latin typeface="Times New Roman"/>
                <a:ea typeface="Times New Roman"/>
                <a:cs typeface="Times New Roman"/>
                <a:sym typeface="Times New Roman"/>
              </a:rPr>
              <a:t>3. The Azithromycin resistance is decreasing year by year till 2025.</a:t>
            </a:r>
            <a:endParaRPr sz="2600">
              <a:latin typeface="Times New Roman"/>
              <a:ea typeface="Times New Roman"/>
              <a:cs typeface="Times New Roman"/>
              <a:sym typeface="Times New Roman"/>
            </a:endParaRPr>
          </a:p>
          <a:p>
            <a:pPr marL="0" lvl="0" indent="0" algn="just" rtl="0">
              <a:spcBef>
                <a:spcPts val="0"/>
              </a:spcBef>
              <a:spcAft>
                <a:spcPts val="0"/>
              </a:spcAft>
              <a:buNone/>
            </a:pPr>
            <a:endParaRPr sz="2600">
              <a:latin typeface="Times New Roman"/>
              <a:ea typeface="Times New Roman"/>
              <a:cs typeface="Times New Roman"/>
              <a:sym typeface="Times New Roman"/>
            </a:endParaRPr>
          </a:p>
          <a:p>
            <a:pPr marL="0" lvl="0" indent="0" algn="just" rtl="0">
              <a:spcBef>
                <a:spcPts val="0"/>
              </a:spcBef>
              <a:spcAft>
                <a:spcPts val="0"/>
              </a:spcAft>
              <a:buNone/>
            </a:pPr>
            <a:r>
              <a:rPr lang="en-US" sz="2600">
                <a:latin typeface="Times New Roman"/>
                <a:ea typeface="Times New Roman"/>
                <a:cs typeface="Times New Roman"/>
                <a:sym typeface="Times New Roman"/>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4.</a:t>
            </a:r>
            <a:r>
              <a:rPr lang="en-US" sz="2600">
                <a:latin typeface="Times New Roman"/>
                <a:ea typeface="Times New Roman"/>
                <a:cs typeface="Times New Roman"/>
                <a:sym typeface="Times New Roman"/>
              </a:rPr>
              <a:t> The Null Hypothesis is rejected.</a:t>
            </a:r>
            <a:endParaRPr sz="2600">
              <a:latin typeface="Times New Roman"/>
              <a:ea typeface="Times New Roman"/>
              <a:cs typeface="Times New Roman"/>
              <a:sym typeface="Times New Roman"/>
            </a:endParaRPr>
          </a:p>
          <a:p>
            <a:pPr marL="0" lvl="0" indent="0" algn="just" rtl="0">
              <a:spcBef>
                <a:spcPts val="0"/>
              </a:spcBef>
              <a:spcAft>
                <a:spcPts val="0"/>
              </a:spcAft>
              <a:buNone/>
            </a:pPr>
            <a:endParaRPr sz="2600">
              <a:latin typeface="Times New Roman"/>
              <a:ea typeface="Times New Roman"/>
              <a:cs typeface="Times New Roman"/>
              <a:sym typeface="Times New Roman"/>
            </a:endParaRPr>
          </a:p>
          <a:p>
            <a:pPr marL="0" lvl="0" indent="0" algn="just" rtl="0">
              <a:spcBef>
                <a:spcPts val="0"/>
              </a:spcBef>
              <a:spcAft>
                <a:spcPts val="0"/>
              </a:spcAft>
              <a:buNone/>
            </a:pPr>
            <a:r>
              <a:rPr lang="en-US" sz="2600">
                <a:latin typeface="Times New Roman"/>
                <a:ea typeface="Times New Roman"/>
                <a:cs typeface="Times New Roman"/>
                <a:sym typeface="Times New Roman"/>
              </a:rPr>
              <a:t>5. Since the mutations are decreasing and the azithromycin levels are increasing by the year 2025, we are predicting that the Azithromycin consumption will increase.</a:t>
            </a:r>
            <a:endParaRPr sz="26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d17299360e_5_42"/>
          <p:cNvSpPr txBox="1">
            <a:spLocks noGrp="1"/>
          </p:cNvSpPr>
          <p:nvPr>
            <p:ph type="title"/>
          </p:nvPr>
        </p:nvSpPr>
        <p:spPr>
          <a:xfrm>
            <a:off x="513875" y="334975"/>
            <a:ext cx="10613700" cy="60825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sz="3400" b="1">
                <a:latin typeface="Times New Roman"/>
                <a:ea typeface="Times New Roman"/>
                <a:cs typeface="Times New Roman"/>
                <a:sym typeface="Times New Roman"/>
              </a:rPr>
              <a:t>Appendix:</a:t>
            </a:r>
            <a:endParaRPr sz="3400" b="1">
              <a:latin typeface="Times New Roman"/>
              <a:ea typeface="Times New Roman"/>
              <a:cs typeface="Times New Roman"/>
              <a:sym typeface="Times New Roman"/>
            </a:endParaRPr>
          </a:p>
          <a:p>
            <a:pPr marL="0" lvl="0" indent="0" algn="l" rtl="0">
              <a:spcBef>
                <a:spcPts val="0"/>
              </a:spcBef>
              <a:spcAft>
                <a:spcPts val="0"/>
              </a:spcAft>
              <a:buNone/>
            </a:pPr>
            <a:endParaRPr sz="3400" b="1">
              <a:latin typeface="Times New Roman"/>
              <a:ea typeface="Times New Roman"/>
              <a:cs typeface="Times New Roman"/>
              <a:sym typeface="Times New Roman"/>
            </a:endParaRPr>
          </a:p>
          <a:p>
            <a:pPr marL="0" lvl="0" indent="0" algn="l" rtl="0">
              <a:spcBef>
                <a:spcPts val="0"/>
              </a:spcBef>
              <a:spcAft>
                <a:spcPts val="0"/>
              </a:spcAft>
              <a:buNone/>
            </a:pPr>
            <a:r>
              <a:rPr lang="en-US" sz="3300" b="1">
                <a:latin typeface="Times New Roman"/>
                <a:ea typeface="Times New Roman"/>
                <a:cs typeface="Times New Roman"/>
                <a:sym typeface="Times New Roman"/>
              </a:rPr>
              <a:t>DATA:</a:t>
            </a:r>
            <a:endParaRPr sz="3300" b="1">
              <a:latin typeface="Times New Roman"/>
              <a:ea typeface="Times New Roman"/>
              <a:cs typeface="Times New Roman"/>
              <a:sym typeface="Times New Roman"/>
            </a:endParaRPr>
          </a:p>
          <a:p>
            <a:pPr marL="0" lvl="0" indent="0" algn="l" rtl="0">
              <a:spcBef>
                <a:spcPts val="0"/>
              </a:spcBef>
              <a:spcAft>
                <a:spcPts val="0"/>
              </a:spcAft>
              <a:buNone/>
            </a:pPr>
            <a:r>
              <a:rPr lang="en-US" u="sng">
                <a:solidFill>
                  <a:schemeClr val="hlink"/>
                </a:solidFill>
                <a:latin typeface="Times New Roman"/>
                <a:ea typeface="Times New Roman"/>
                <a:cs typeface="Times New Roman"/>
                <a:sym typeface="Times New Roman"/>
                <a:hlinkClick r:id="rId3"/>
              </a:rPr>
              <a:t>https://drive.google.com/drive/folders/1TF7VQmWLOmaxYpVefVCZ19furp76sosB?usp=sharing</a:t>
            </a:r>
            <a:endParaRPr sz="3400">
              <a:latin typeface="Times New Roman"/>
              <a:ea typeface="Times New Roman"/>
              <a:cs typeface="Times New Roman"/>
              <a:sym typeface="Times New Roman"/>
            </a:endParaRPr>
          </a:p>
          <a:p>
            <a:pPr marL="0" lvl="0" indent="0" algn="l" rtl="0">
              <a:spcBef>
                <a:spcPts val="0"/>
              </a:spcBef>
              <a:spcAft>
                <a:spcPts val="0"/>
              </a:spcAft>
              <a:buNone/>
            </a:pPr>
            <a:endParaRPr sz="3400">
              <a:latin typeface="Times New Roman"/>
              <a:ea typeface="Times New Roman"/>
              <a:cs typeface="Times New Roman"/>
              <a:sym typeface="Times New Roman"/>
            </a:endParaRPr>
          </a:p>
          <a:p>
            <a:pPr marL="0" lvl="0" indent="0" algn="l" rtl="0">
              <a:spcBef>
                <a:spcPts val="0"/>
              </a:spcBef>
              <a:spcAft>
                <a:spcPts val="0"/>
              </a:spcAft>
              <a:buNone/>
            </a:pPr>
            <a:r>
              <a:rPr lang="en-US" sz="3300" b="1">
                <a:latin typeface="Times New Roman"/>
                <a:ea typeface="Times New Roman"/>
                <a:cs typeface="Times New Roman"/>
                <a:sym typeface="Times New Roman"/>
              </a:rPr>
              <a:t>CODE (Jupyter notebook):</a:t>
            </a:r>
            <a:endParaRPr sz="3300" b="1">
              <a:latin typeface="Times New Roman"/>
              <a:ea typeface="Times New Roman"/>
              <a:cs typeface="Times New Roman"/>
              <a:sym typeface="Times New Roman"/>
            </a:endParaRPr>
          </a:p>
          <a:p>
            <a:pPr marL="0" lvl="0" indent="0" algn="l" rtl="0">
              <a:spcBef>
                <a:spcPts val="0"/>
              </a:spcBef>
              <a:spcAft>
                <a:spcPts val="0"/>
              </a:spcAft>
              <a:buNone/>
            </a:pPr>
            <a:r>
              <a:rPr lang="en-US" u="sng">
                <a:solidFill>
                  <a:schemeClr val="hlink"/>
                </a:solidFill>
                <a:latin typeface="Times New Roman"/>
                <a:ea typeface="Times New Roman"/>
                <a:cs typeface="Times New Roman"/>
                <a:sym typeface="Times New Roman"/>
                <a:hlinkClick r:id="rId4"/>
              </a:rPr>
              <a:t>Informatics Project - Group 1.ipynb file</a:t>
            </a:r>
            <a:endParaRPr>
              <a:latin typeface="Times New Roman"/>
              <a:ea typeface="Times New Roman"/>
              <a:cs typeface="Times New Roman"/>
              <a:sym typeface="Times New Roman"/>
            </a:endParaRPr>
          </a:p>
        </p:txBody>
      </p:sp>
      <p:sp>
        <p:nvSpPr>
          <p:cNvPr id="530" name="Google Shape;530;gd17299360e_5_42"/>
          <p:cNvSpPr txBox="1"/>
          <p:nvPr/>
        </p:nvSpPr>
        <p:spPr>
          <a:xfrm>
            <a:off x="1857375" y="3408600"/>
            <a:ext cx="9780900" cy="114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d17299360e_5_46"/>
          <p:cNvSpPr txBox="1">
            <a:spLocks noGrp="1"/>
          </p:cNvSpPr>
          <p:nvPr>
            <p:ph type="title"/>
          </p:nvPr>
        </p:nvSpPr>
        <p:spPr>
          <a:xfrm>
            <a:off x="285750" y="212275"/>
            <a:ext cx="9322800" cy="1563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sz="4300" b="1">
                <a:latin typeface="Times New Roman"/>
                <a:ea typeface="Times New Roman"/>
                <a:cs typeface="Times New Roman"/>
                <a:sym typeface="Times New Roman"/>
              </a:rPr>
              <a:t>Acknowledgement</a:t>
            </a:r>
            <a:endParaRPr sz="4300" b="1">
              <a:latin typeface="Times New Roman"/>
              <a:ea typeface="Times New Roman"/>
              <a:cs typeface="Times New Roman"/>
              <a:sym typeface="Times New Roman"/>
            </a:endParaRPr>
          </a:p>
        </p:txBody>
      </p:sp>
      <p:sp>
        <p:nvSpPr>
          <p:cNvPr id="536" name="Google Shape;536;gd17299360e_5_46"/>
          <p:cNvSpPr txBox="1"/>
          <p:nvPr/>
        </p:nvSpPr>
        <p:spPr>
          <a:xfrm>
            <a:off x="612325" y="1551225"/>
            <a:ext cx="99195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b="1">
                <a:latin typeface="Times New Roman"/>
                <a:ea typeface="Times New Roman"/>
                <a:cs typeface="Times New Roman"/>
                <a:sym typeface="Times New Roman"/>
              </a:rPr>
              <a:t>Professor:</a:t>
            </a:r>
            <a:r>
              <a:rPr lang="en-US" sz="4400">
                <a:latin typeface="Times New Roman"/>
                <a:ea typeface="Times New Roman"/>
                <a:cs typeface="Times New Roman"/>
                <a:sym typeface="Times New Roman"/>
              </a:rPr>
              <a:t> Dr. Saptarshi Purkayastha</a:t>
            </a:r>
            <a:endParaRPr sz="4400">
              <a:latin typeface="Times New Roman"/>
              <a:ea typeface="Times New Roman"/>
              <a:cs typeface="Times New Roman"/>
              <a:sym typeface="Times New Roman"/>
            </a:endParaRPr>
          </a:p>
          <a:p>
            <a:pPr marL="0" lvl="0" indent="0" algn="l" rtl="0">
              <a:spcBef>
                <a:spcPts val="0"/>
              </a:spcBef>
              <a:spcAft>
                <a:spcPts val="0"/>
              </a:spcAft>
              <a:buNone/>
            </a:pPr>
            <a:endParaRPr sz="4400">
              <a:latin typeface="Times New Roman"/>
              <a:ea typeface="Times New Roman"/>
              <a:cs typeface="Times New Roman"/>
              <a:sym typeface="Times New Roman"/>
            </a:endParaRPr>
          </a:p>
          <a:p>
            <a:pPr marL="0" lvl="0" indent="0" algn="l" rtl="0">
              <a:spcBef>
                <a:spcPts val="0"/>
              </a:spcBef>
              <a:spcAft>
                <a:spcPts val="0"/>
              </a:spcAft>
              <a:buNone/>
            </a:pPr>
            <a:r>
              <a:rPr lang="en-US" sz="4400" b="1">
                <a:latin typeface="Times New Roman"/>
                <a:ea typeface="Times New Roman"/>
                <a:cs typeface="Times New Roman"/>
                <a:sym typeface="Times New Roman"/>
              </a:rPr>
              <a:t>Teaching Assistants:</a:t>
            </a:r>
            <a:r>
              <a:rPr lang="en-US" sz="4400">
                <a:latin typeface="Times New Roman"/>
                <a:ea typeface="Times New Roman"/>
                <a:cs typeface="Times New Roman"/>
                <a:sym typeface="Times New Roman"/>
              </a:rPr>
              <a:t> Snigdha Kodela</a:t>
            </a:r>
            <a:endParaRPr sz="4400">
              <a:latin typeface="Times New Roman"/>
              <a:ea typeface="Times New Roman"/>
              <a:cs typeface="Times New Roman"/>
              <a:sym typeface="Times New Roman"/>
            </a:endParaRPr>
          </a:p>
          <a:p>
            <a:pPr marL="0" lvl="0" indent="0" algn="l" rtl="0">
              <a:spcBef>
                <a:spcPts val="0"/>
              </a:spcBef>
              <a:spcAft>
                <a:spcPts val="0"/>
              </a:spcAft>
              <a:buNone/>
            </a:pPr>
            <a:r>
              <a:rPr lang="en-US" sz="4400">
                <a:latin typeface="Times New Roman"/>
                <a:ea typeface="Times New Roman"/>
                <a:cs typeface="Times New Roman"/>
                <a:sym typeface="Times New Roman"/>
              </a:rPr>
              <a:t>                                    Akhil Joseph</a:t>
            </a:r>
            <a:endParaRPr sz="4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
          <p:cNvSpPr txBox="1">
            <a:spLocks noGrp="1"/>
          </p:cNvSpPr>
          <p:nvPr>
            <p:ph type="body" idx="1"/>
          </p:nvPr>
        </p:nvSpPr>
        <p:spPr>
          <a:xfrm>
            <a:off x="335450" y="1347125"/>
            <a:ext cx="11217300" cy="49599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2400"/>
              <a:buNone/>
            </a:pPr>
            <a:r>
              <a:rPr lang="en-US" sz="1800" b="1">
                <a:latin typeface="Times New Roman"/>
                <a:ea typeface="Times New Roman"/>
                <a:cs typeface="Times New Roman"/>
                <a:sym typeface="Times New Roman"/>
              </a:rPr>
              <a:t>Null Hypothesis: </a:t>
            </a:r>
            <a:r>
              <a:rPr lang="en-US" sz="1800">
                <a:solidFill>
                  <a:srgbClr val="000000"/>
                </a:solidFill>
                <a:latin typeface="Times New Roman"/>
                <a:ea typeface="Times New Roman"/>
                <a:cs typeface="Times New Roman"/>
                <a:sym typeface="Times New Roman"/>
              </a:rPr>
              <a:t>There is no association among the factors tested and cannot predict the consumption of Azithromycin.</a:t>
            </a:r>
            <a:endParaRPr sz="1800">
              <a:latin typeface="Times New Roman"/>
              <a:ea typeface="Times New Roman"/>
              <a:cs typeface="Times New Roman"/>
              <a:sym typeface="Times New Roman"/>
            </a:endParaRPr>
          </a:p>
          <a:p>
            <a:pPr marL="0" lvl="0" indent="0" algn="just" rtl="0">
              <a:spcBef>
                <a:spcPts val="480"/>
              </a:spcBef>
              <a:spcAft>
                <a:spcPts val="0"/>
              </a:spcAft>
              <a:buSzPts val="2400"/>
              <a:buNone/>
            </a:pPr>
            <a:endParaRPr sz="1800">
              <a:latin typeface="Times New Roman"/>
              <a:ea typeface="Times New Roman"/>
              <a:cs typeface="Times New Roman"/>
              <a:sym typeface="Times New Roman"/>
            </a:endParaRPr>
          </a:p>
          <a:p>
            <a:pPr marL="0" lvl="0" indent="0" algn="just" rtl="0">
              <a:spcBef>
                <a:spcPts val="480"/>
              </a:spcBef>
              <a:spcAft>
                <a:spcPts val="0"/>
              </a:spcAft>
              <a:buSzPts val="2400"/>
              <a:buNone/>
            </a:pPr>
            <a:r>
              <a:rPr lang="en-US" sz="1800" b="1">
                <a:latin typeface="Times New Roman"/>
                <a:ea typeface="Times New Roman"/>
                <a:cs typeface="Times New Roman"/>
                <a:sym typeface="Times New Roman"/>
              </a:rPr>
              <a:t>Alternate Hypothesis: </a:t>
            </a:r>
            <a:r>
              <a:rPr lang="en-US" sz="1800">
                <a:solidFill>
                  <a:srgbClr val="000000"/>
                </a:solidFill>
                <a:latin typeface="Times New Roman"/>
                <a:ea typeface="Times New Roman"/>
                <a:cs typeface="Times New Roman"/>
                <a:sym typeface="Times New Roman"/>
              </a:rPr>
              <a:t>There is a significant association among the factors tested and can predict the consumption of Azithromycin.</a:t>
            </a:r>
            <a:endParaRPr sz="1800">
              <a:solidFill>
                <a:srgbClr val="000000"/>
              </a:solidFill>
              <a:latin typeface="Times New Roman"/>
              <a:ea typeface="Times New Roman"/>
              <a:cs typeface="Times New Roman"/>
              <a:sym typeface="Times New Roman"/>
            </a:endParaRPr>
          </a:p>
          <a:p>
            <a:pPr marL="0" lvl="0" indent="0" algn="just" rtl="0">
              <a:spcBef>
                <a:spcPts val="1600"/>
              </a:spcBef>
              <a:spcAft>
                <a:spcPts val="1600"/>
              </a:spcAft>
              <a:buSzPts val="2400"/>
              <a:buNone/>
            </a:pPr>
            <a:endParaRPr sz="1200">
              <a:latin typeface="Times New Roman"/>
              <a:ea typeface="Times New Roman"/>
              <a:cs typeface="Times New Roman"/>
              <a:sym typeface="Times New Roman"/>
            </a:endParaRPr>
          </a:p>
        </p:txBody>
      </p:sp>
      <p:sp>
        <p:nvSpPr>
          <p:cNvPr id="302" name="Google Shape;302;p4"/>
          <p:cNvSpPr txBox="1">
            <a:spLocks noGrp="1"/>
          </p:cNvSpPr>
          <p:nvPr>
            <p:ph type="title"/>
          </p:nvPr>
        </p:nvSpPr>
        <p:spPr>
          <a:xfrm>
            <a:off x="335450" y="130625"/>
            <a:ext cx="7556100" cy="15111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Clr>
                <a:schemeClr val="dk1"/>
              </a:buClr>
              <a:buSzPts val="3200"/>
              <a:buFont typeface="Times New Roman"/>
              <a:buNone/>
            </a:pPr>
            <a:r>
              <a:rPr lang="en-US" sz="3200" b="1">
                <a:latin typeface="Times New Roman"/>
                <a:ea typeface="Times New Roman"/>
                <a:cs typeface="Times New Roman"/>
                <a:sym typeface="Times New Roman"/>
              </a:rPr>
              <a:t>Research Hypothesis</a:t>
            </a:r>
            <a:endParaRPr sz="3200"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
          <p:cNvSpPr txBox="1">
            <a:spLocks noGrp="1"/>
          </p:cNvSpPr>
          <p:nvPr>
            <p:ph type="body" idx="1"/>
          </p:nvPr>
        </p:nvSpPr>
        <p:spPr>
          <a:xfrm>
            <a:off x="122450" y="265325"/>
            <a:ext cx="11149800" cy="6245700"/>
          </a:xfrm>
          <a:prstGeom prst="rect">
            <a:avLst/>
          </a:prstGeom>
          <a:noFill/>
          <a:ln>
            <a:noFill/>
          </a:ln>
        </p:spPr>
        <p:txBody>
          <a:bodyPr spcFirstLastPara="1" wrap="square" lIns="91425" tIns="45700" rIns="91425" bIns="45700" anchor="ctr" anchorCtr="0">
            <a:normAutofit fontScale="32500" lnSpcReduction="20000"/>
          </a:bodyPr>
          <a:lstStyle/>
          <a:p>
            <a:pPr marL="0" lvl="0" indent="0" algn="just" rtl="0">
              <a:spcBef>
                <a:spcPts val="0"/>
              </a:spcBef>
              <a:spcAft>
                <a:spcPts val="0"/>
              </a:spcAft>
              <a:buSzPct val="40000"/>
              <a:buNone/>
            </a:pPr>
            <a:r>
              <a:rPr lang="en-US" sz="8000" b="1">
                <a:latin typeface="Times New Roman"/>
                <a:ea typeface="Times New Roman"/>
                <a:cs typeface="Times New Roman"/>
                <a:sym typeface="Times New Roman"/>
              </a:rPr>
              <a:t>PROCESS OVERVIEW</a:t>
            </a:r>
            <a:endParaRPr sz="8000" b="1">
              <a:latin typeface="Times New Roman"/>
              <a:ea typeface="Times New Roman"/>
              <a:cs typeface="Times New Roman"/>
              <a:sym typeface="Times New Roman"/>
            </a:endParaRPr>
          </a:p>
          <a:p>
            <a:pPr marL="0" lvl="0" indent="0" algn="just" rtl="0">
              <a:spcBef>
                <a:spcPts val="0"/>
              </a:spcBef>
              <a:spcAft>
                <a:spcPts val="0"/>
              </a:spcAft>
              <a:buSzPct val="55172"/>
              <a:buNone/>
            </a:pPr>
            <a:endParaRPr sz="5800" b="1">
              <a:latin typeface="Times New Roman"/>
              <a:ea typeface="Times New Roman"/>
              <a:cs typeface="Times New Roman"/>
              <a:sym typeface="Times New Roman"/>
            </a:endParaRPr>
          </a:p>
          <a:p>
            <a:pPr marL="182880" lvl="0" indent="-181054" algn="just" rtl="0">
              <a:spcBef>
                <a:spcPts val="0"/>
              </a:spcBef>
              <a:spcAft>
                <a:spcPts val="0"/>
              </a:spcAft>
              <a:buSzPct val="100000"/>
              <a:buFont typeface="Times New Roman"/>
              <a:buChar char="●"/>
            </a:pPr>
            <a:r>
              <a:rPr lang="en-US" sz="5450" b="1" i="0">
                <a:latin typeface="Times New Roman"/>
                <a:ea typeface="Times New Roman"/>
                <a:cs typeface="Times New Roman"/>
                <a:sym typeface="Times New Roman"/>
              </a:rPr>
              <a:t>DATA COLLECTION</a:t>
            </a:r>
            <a:endParaRPr sz="5450">
              <a:latin typeface="Times New Roman"/>
              <a:ea typeface="Times New Roman"/>
              <a:cs typeface="Times New Roman"/>
              <a:sym typeface="Times New Roman"/>
            </a:endParaRPr>
          </a:p>
          <a:p>
            <a:pPr marL="0" lvl="0" indent="0" algn="just" rtl="0">
              <a:spcBef>
                <a:spcPts val="434"/>
              </a:spcBef>
              <a:spcAft>
                <a:spcPts val="0"/>
              </a:spcAft>
              <a:buNone/>
            </a:pPr>
            <a:r>
              <a:rPr lang="en-US" sz="5450">
                <a:latin typeface="Times New Roman"/>
                <a:ea typeface="Times New Roman"/>
                <a:cs typeface="Times New Roman"/>
                <a:sym typeface="Times New Roman"/>
              </a:rPr>
              <a:t>    </a:t>
            </a:r>
            <a:r>
              <a:rPr lang="en-US" sz="5450" i="0">
                <a:latin typeface="Times New Roman"/>
                <a:ea typeface="Times New Roman"/>
                <a:cs typeface="Times New Roman"/>
                <a:sym typeface="Times New Roman"/>
              </a:rPr>
              <a:t>Predicting antibiotic resistance in gonorrhea.</a:t>
            </a:r>
            <a:endParaRPr sz="5450">
              <a:latin typeface="Times New Roman"/>
              <a:ea typeface="Times New Roman"/>
              <a:cs typeface="Times New Roman"/>
              <a:sym typeface="Times New Roman"/>
            </a:endParaRPr>
          </a:p>
          <a:p>
            <a:pPr marL="0" lvl="0" indent="0" algn="just" rtl="0">
              <a:spcBef>
                <a:spcPts val="434"/>
              </a:spcBef>
              <a:spcAft>
                <a:spcPts val="0"/>
              </a:spcAft>
              <a:buNone/>
            </a:pPr>
            <a:r>
              <a:rPr lang="en-US" sz="5450">
                <a:latin typeface="Times New Roman"/>
                <a:ea typeface="Times New Roman"/>
                <a:cs typeface="Times New Roman"/>
                <a:sym typeface="Times New Roman"/>
              </a:rPr>
              <a:t>    </a:t>
            </a:r>
            <a:r>
              <a:rPr lang="en-US" sz="5450" u="sng">
                <a:solidFill>
                  <a:schemeClr val="hlink"/>
                </a:solidFill>
                <a:latin typeface="Times New Roman"/>
                <a:ea typeface="Times New Roman"/>
                <a:cs typeface="Times New Roman"/>
                <a:sym typeface="Times New Roman"/>
                <a:hlinkClick r:id="rId3"/>
              </a:rPr>
              <a:t>https://www.kaggle.com/nwheeler443/gono-unitigs</a:t>
            </a:r>
            <a:endParaRPr sz="5450">
              <a:latin typeface="Times New Roman"/>
              <a:ea typeface="Times New Roman"/>
              <a:cs typeface="Times New Roman"/>
              <a:sym typeface="Times New Roman"/>
            </a:endParaRPr>
          </a:p>
          <a:p>
            <a:pPr marL="228600" lvl="0" indent="0" algn="just" rtl="0">
              <a:spcBef>
                <a:spcPts val="252"/>
              </a:spcBef>
              <a:spcAft>
                <a:spcPts val="0"/>
              </a:spcAft>
              <a:buNone/>
            </a:pPr>
            <a:r>
              <a:rPr lang="en-US" sz="5450">
                <a:latin typeface="Times New Roman"/>
                <a:ea typeface="Times New Roman"/>
                <a:cs typeface="Times New Roman"/>
                <a:sym typeface="Times New Roman"/>
              </a:rPr>
              <a:t>It is the resistance exhibited by different strains of Neisseria Gonorrhoeae to various antibiotics in different countries from 1979-2015.</a:t>
            </a:r>
            <a:endParaRPr sz="5450">
              <a:latin typeface="Times New Roman"/>
              <a:ea typeface="Times New Roman"/>
              <a:cs typeface="Times New Roman"/>
              <a:sym typeface="Times New Roman"/>
            </a:endParaRPr>
          </a:p>
          <a:p>
            <a:pPr marL="182880" lvl="0" indent="-181054" algn="just" rtl="0">
              <a:spcBef>
                <a:spcPts val="490"/>
              </a:spcBef>
              <a:spcAft>
                <a:spcPts val="0"/>
              </a:spcAft>
              <a:buSzPct val="100000"/>
              <a:buFont typeface="Times New Roman"/>
              <a:buChar char="●"/>
            </a:pPr>
            <a:r>
              <a:rPr lang="en-US" sz="5450" b="1" i="0">
                <a:latin typeface="Times New Roman"/>
                <a:ea typeface="Times New Roman"/>
                <a:cs typeface="Times New Roman"/>
                <a:sym typeface="Times New Roman"/>
              </a:rPr>
              <a:t>DATA CLEANING, EXTRACTION</a:t>
            </a:r>
            <a:endParaRPr sz="5450" b="1" i="0">
              <a:latin typeface="Times New Roman"/>
              <a:ea typeface="Times New Roman"/>
              <a:cs typeface="Times New Roman"/>
              <a:sym typeface="Times New Roman"/>
            </a:endParaRPr>
          </a:p>
          <a:p>
            <a:pPr marL="182880" lvl="0" indent="0" algn="just" rtl="0">
              <a:spcBef>
                <a:spcPts val="476"/>
              </a:spcBef>
              <a:spcAft>
                <a:spcPts val="0"/>
              </a:spcAft>
              <a:buNone/>
            </a:pPr>
            <a:r>
              <a:rPr lang="en-US" sz="5450">
                <a:latin typeface="Times New Roman"/>
                <a:ea typeface="Times New Roman"/>
                <a:cs typeface="Times New Roman"/>
                <a:sym typeface="Times New Roman"/>
              </a:rPr>
              <a:t> </a:t>
            </a:r>
            <a:r>
              <a:rPr lang="en-US" sz="5450" i="0">
                <a:latin typeface="Times New Roman"/>
                <a:ea typeface="Times New Roman"/>
                <a:cs typeface="Times New Roman"/>
                <a:sym typeface="Times New Roman"/>
              </a:rPr>
              <a:t>Finding missing values</a:t>
            </a:r>
            <a:endParaRPr sz="5450">
              <a:latin typeface="Times New Roman"/>
              <a:ea typeface="Times New Roman"/>
              <a:cs typeface="Times New Roman"/>
              <a:sym typeface="Times New Roman"/>
            </a:endParaRPr>
          </a:p>
          <a:p>
            <a:pPr marL="182880" lvl="0" indent="0" algn="just" rtl="0">
              <a:spcBef>
                <a:spcPts val="476"/>
              </a:spcBef>
              <a:spcAft>
                <a:spcPts val="0"/>
              </a:spcAft>
              <a:buNone/>
            </a:pPr>
            <a:r>
              <a:rPr lang="en-US" sz="5450">
                <a:latin typeface="Times New Roman"/>
                <a:ea typeface="Times New Roman"/>
                <a:cs typeface="Times New Roman"/>
                <a:sym typeface="Times New Roman"/>
              </a:rPr>
              <a:t> </a:t>
            </a:r>
            <a:r>
              <a:rPr lang="en-US" sz="5450" i="0">
                <a:latin typeface="Times New Roman"/>
                <a:ea typeface="Times New Roman"/>
                <a:cs typeface="Times New Roman"/>
                <a:sym typeface="Times New Roman"/>
              </a:rPr>
              <a:t>Finding Correlation</a:t>
            </a:r>
            <a:endParaRPr sz="5450" i="0">
              <a:latin typeface="Times New Roman"/>
              <a:ea typeface="Times New Roman"/>
              <a:cs typeface="Times New Roman"/>
              <a:sym typeface="Times New Roman"/>
            </a:endParaRPr>
          </a:p>
          <a:p>
            <a:pPr marL="182880" lvl="0" indent="-181054" algn="just" rtl="0">
              <a:spcBef>
                <a:spcPts val="476"/>
              </a:spcBef>
              <a:spcAft>
                <a:spcPts val="0"/>
              </a:spcAft>
              <a:buSzPct val="100000"/>
              <a:buFont typeface="Times New Roman"/>
              <a:buChar char="●"/>
            </a:pPr>
            <a:r>
              <a:rPr lang="en-US" sz="5450" b="1">
                <a:latin typeface="Times New Roman"/>
                <a:ea typeface="Times New Roman"/>
                <a:cs typeface="Times New Roman"/>
                <a:sym typeface="Times New Roman"/>
              </a:rPr>
              <a:t>DATA EXPLORATION</a:t>
            </a:r>
            <a:endParaRPr sz="5450" b="1">
              <a:latin typeface="Times New Roman"/>
              <a:ea typeface="Times New Roman"/>
              <a:cs typeface="Times New Roman"/>
              <a:sym typeface="Times New Roman"/>
            </a:endParaRPr>
          </a:p>
          <a:p>
            <a:pPr marL="182880" lvl="0" indent="0" algn="just" rtl="0">
              <a:spcBef>
                <a:spcPts val="476"/>
              </a:spcBef>
              <a:spcAft>
                <a:spcPts val="0"/>
              </a:spcAft>
              <a:buNone/>
            </a:pPr>
            <a:r>
              <a:rPr lang="en-US" sz="5450">
                <a:latin typeface="Times New Roman"/>
                <a:ea typeface="Times New Roman"/>
                <a:cs typeface="Times New Roman"/>
                <a:sym typeface="Times New Roman"/>
              </a:rPr>
              <a:t>Visualisation of the data</a:t>
            </a:r>
            <a:endParaRPr sz="5450">
              <a:latin typeface="Times New Roman"/>
              <a:ea typeface="Times New Roman"/>
              <a:cs typeface="Times New Roman"/>
              <a:sym typeface="Times New Roman"/>
            </a:endParaRPr>
          </a:p>
          <a:p>
            <a:pPr marL="182880" lvl="0" indent="0" algn="just" rtl="0">
              <a:spcBef>
                <a:spcPts val="476"/>
              </a:spcBef>
              <a:spcAft>
                <a:spcPts val="0"/>
              </a:spcAft>
              <a:buNone/>
            </a:pPr>
            <a:r>
              <a:rPr lang="en-US" sz="5450">
                <a:latin typeface="Times New Roman"/>
                <a:ea typeface="Times New Roman"/>
                <a:cs typeface="Times New Roman"/>
                <a:sym typeface="Times New Roman"/>
              </a:rPr>
              <a:t>Normality test</a:t>
            </a:r>
            <a:endParaRPr sz="5450">
              <a:latin typeface="Times New Roman"/>
              <a:ea typeface="Times New Roman"/>
              <a:cs typeface="Times New Roman"/>
              <a:sym typeface="Times New Roman"/>
            </a:endParaRPr>
          </a:p>
          <a:p>
            <a:pPr marL="182880" lvl="0" indent="-181054" algn="just" rtl="0">
              <a:spcBef>
                <a:spcPts val="462"/>
              </a:spcBef>
              <a:spcAft>
                <a:spcPts val="0"/>
              </a:spcAft>
              <a:buSzPct val="100000"/>
              <a:buFont typeface="Times New Roman"/>
              <a:buChar char="●"/>
            </a:pPr>
            <a:r>
              <a:rPr lang="en-US" sz="5450" b="1" i="0">
                <a:latin typeface="Times New Roman"/>
                <a:ea typeface="Times New Roman"/>
                <a:cs typeface="Times New Roman"/>
                <a:sym typeface="Times New Roman"/>
              </a:rPr>
              <a:t>METHODOLOGY</a:t>
            </a:r>
            <a:endParaRPr sz="5450" i="0">
              <a:latin typeface="Times New Roman"/>
              <a:ea typeface="Times New Roman"/>
              <a:cs typeface="Times New Roman"/>
              <a:sym typeface="Times New Roman"/>
            </a:endParaRPr>
          </a:p>
          <a:p>
            <a:pPr marL="182880" lvl="0" indent="0" algn="just" rtl="0">
              <a:spcBef>
                <a:spcPts val="420"/>
              </a:spcBef>
              <a:spcAft>
                <a:spcPts val="0"/>
              </a:spcAft>
              <a:buNone/>
            </a:pPr>
            <a:r>
              <a:rPr lang="en-US" sz="5450" i="0">
                <a:latin typeface="Times New Roman"/>
                <a:ea typeface="Times New Roman"/>
                <a:cs typeface="Times New Roman"/>
                <a:sym typeface="Times New Roman"/>
              </a:rPr>
              <a:t>Developing a Model</a:t>
            </a:r>
            <a:endParaRPr sz="5450">
              <a:latin typeface="Times New Roman"/>
              <a:ea typeface="Times New Roman"/>
              <a:cs typeface="Times New Roman"/>
              <a:sym typeface="Times New Roman"/>
            </a:endParaRPr>
          </a:p>
          <a:p>
            <a:pPr marL="182880" lvl="0" indent="0" algn="just" rtl="0">
              <a:spcBef>
                <a:spcPts val="420"/>
              </a:spcBef>
              <a:spcAft>
                <a:spcPts val="0"/>
              </a:spcAft>
              <a:buNone/>
            </a:pPr>
            <a:r>
              <a:rPr lang="en-US" sz="5450" i="0">
                <a:latin typeface="Times New Roman"/>
                <a:ea typeface="Times New Roman"/>
                <a:cs typeface="Times New Roman"/>
                <a:sym typeface="Times New Roman"/>
              </a:rPr>
              <a:t>Performance analysis</a:t>
            </a:r>
            <a:endParaRPr sz="5450" i="0">
              <a:latin typeface="Times New Roman"/>
              <a:ea typeface="Times New Roman"/>
              <a:cs typeface="Times New Roman"/>
              <a:sym typeface="Times New Roman"/>
            </a:endParaRPr>
          </a:p>
          <a:p>
            <a:pPr marL="182880" lvl="0" indent="-181054" algn="just" rtl="0">
              <a:spcBef>
                <a:spcPts val="420"/>
              </a:spcBef>
              <a:spcAft>
                <a:spcPts val="0"/>
              </a:spcAft>
              <a:buSzPct val="100000"/>
              <a:buFont typeface="Times New Roman"/>
              <a:buChar char="●"/>
            </a:pPr>
            <a:r>
              <a:rPr lang="en-US" sz="5450" b="1">
                <a:latin typeface="Times New Roman"/>
                <a:ea typeface="Times New Roman"/>
                <a:cs typeface="Times New Roman"/>
                <a:sym typeface="Times New Roman"/>
              </a:rPr>
              <a:t>STATISTICAL TESTING</a:t>
            </a:r>
            <a:endParaRPr sz="5450" b="1">
              <a:latin typeface="Times New Roman"/>
              <a:ea typeface="Times New Roman"/>
              <a:cs typeface="Times New Roman"/>
              <a:sym typeface="Times New Roman"/>
            </a:endParaRPr>
          </a:p>
          <a:p>
            <a:pPr marL="182880" lvl="0" indent="0" algn="just" rtl="0">
              <a:spcBef>
                <a:spcPts val="420"/>
              </a:spcBef>
              <a:spcAft>
                <a:spcPts val="0"/>
              </a:spcAft>
              <a:buNone/>
            </a:pPr>
            <a:r>
              <a:rPr lang="en-US" sz="5450">
                <a:latin typeface="Times New Roman"/>
                <a:ea typeface="Times New Roman"/>
                <a:cs typeface="Times New Roman"/>
                <a:sym typeface="Times New Roman"/>
              </a:rPr>
              <a:t>MANCOVA</a:t>
            </a:r>
            <a:endParaRPr sz="5450">
              <a:latin typeface="Times New Roman"/>
              <a:ea typeface="Times New Roman"/>
              <a:cs typeface="Times New Roman"/>
              <a:sym typeface="Times New Roman"/>
            </a:endParaRPr>
          </a:p>
          <a:p>
            <a:pPr marL="182880" lvl="0" indent="-181054" algn="just" rtl="0">
              <a:spcBef>
                <a:spcPts val="420"/>
              </a:spcBef>
              <a:spcAft>
                <a:spcPts val="0"/>
              </a:spcAft>
              <a:buSzPct val="100000"/>
              <a:buFont typeface="Times New Roman"/>
              <a:buChar char="●"/>
            </a:pPr>
            <a:r>
              <a:rPr lang="en-US" sz="5450" b="1" i="0">
                <a:latin typeface="Times New Roman"/>
                <a:ea typeface="Times New Roman"/>
                <a:cs typeface="Times New Roman"/>
                <a:sym typeface="Times New Roman"/>
              </a:rPr>
              <a:t>RESULTS</a:t>
            </a:r>
            <a:endParaRPr sz="5450" b="1">
              <a:latin typeface="Times New Roman"/>
              <a:ea typeface="Times New Roman"/>
              <a:cs typeface="Times New Roman"/>
              <a:sym typeface="Times New Roman"/>
            </a:endParaRPr>
          </a:p>
        </p:txBody>
      </p:sp>
      <p:pic>
        <p:nvPicPr>
          <p:cNvPr id="308" name="Google Shape;308;p5" descr="Data Cleaning: Steps to Clean Data: Steps to Clean Data - GeoPoll"/>
          <p:cNvPicPr preferRelativeResize="0"/>
          <p:nvPr/>
        </p:nvPicPr>
        <p:blipFill rotWithShape="1">
          <a:blip r:embed="rId4">
            <a:alphaModFix/>
          </a:blip>
          <a:srcRect/>
          <a:stretch/>
        </p:blipFill>
        <p:spPr>
          <a:xfrm>
            <a:off x="7500437" y="3747542"/>
            <a:ext cx="4107051" cy="297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d180a3c8e8_3_0"/>
          <p:cNvSpPr txBox="1">
            <a:spLocks noGrp="1"/>
          </p:cNvSpPr>
          <p:nvPr>
            <p:ph type="body" idx="1"/>
          </p:nvPr>
        </p:nvSpPr>
        <p:spPr>
          <a:xfrm>
            <a:off x="1172925" y="457200"/>
            <a:ext cx="9490800" cy="5715000"/>
          </a:xfrm>
          <a:prstGeom prst="rect">
            <a:avLst/>
          </a:prstGeom>
        </p:spPr>
        <p:txBody>
          <a:bodyPr spcFirstLastPara="1" wrap="square" lIns="91425" tIns="45700" rIns="91425" bIns="45700" anchor="ctr" anchorCtr="0">
            <a:normAutofit/>
          </a:bodyPr>
          <a:lstStyle/>
          <a:p>
            <a:pPr marL="0" lvl="0" indent="0" algn="l" rtl="0">
              <a:spcBef>
                <a:spcPts val="360"/>
              </a:spcBef>
              <a:spcAft>
                <a:spcPts val="1600"/>
              </a:spcAft>
              <a:buNone/>
            </a:pPr>
            <a:r>
              <a:rPr lang="en-US" sz="3700" b="1">
                <a:latin typeface="Times New Roman"/>
                <a:ea typeface="Times New Roman"/>
                <a:cs typeface="Times New Roman"/>
                <a:sym typeface="Times New Roman"/>
              </a:rPr>
              <a:t>DATA COLLECTION AND DESCRIPTION</a:t>
            </a:r>
            <a:endParaRPr sz="3700" b="1">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d71650d34b_2_1"/>
          <p:cNvSpPr txBox="1">
            <a:spLocks noGrp="1"/>
          </p:cNvSpPr>
          <p:nvPr>
            <p:ph type="title"/>
          </p:nvPr>
        </p:nvSpPr>
        <p:spPr>
          <a:xfrm>
            <a:off x="876775" y="385150"/>
            <a:ext cx="9396900" cy="571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600"/>
              <a:t>Metadata:</a:t>
            </a:r>
            <a:endParaRPr sz="2600"/>
          </a:p>
          <a:p>
            <a:pPr marL="0" lvl="0" indent="0" algn="just" rtl="0">
              <a:spcBef>
                <a:spcPts val="0"/>
              </a:spcBef>
              <a:spcAft>
                <a:spcPts val="0"/>
              </a:spcAft>
              <a:buNone/>
            </a:pPr>
            <a:r>
              <a:rPr lang="en-US" sz="2600"/>
              <a:t>          </a:t>
            </a:r>
            <a:r>
              <a:rPr lang="en-US" sz="2600" b="0"/>
              <a:t>consists of 3700 rows and 31 columns.</a:t>
            </a:r>
            <a:endParaRPr sz="2600" b="0"/>
          </a:p>
          <a:p>
            <a:pPr marL="0" lvl="0" indent="0" algn="just" rtl="0">
              <a:spcBef>
                <a:spcPts val="0"/>
              </a:spcBef>
              <a:spcAft>
                <a:spcPts val="0"/>
              </a:spcAft>
              <a:buNone/>
            </a:pPr>
            <a:r>
              <a:rPr lang="en-US" sz="2600" b="0"/>
              <a:t>          columns related to Azithromycin were retained.</a:t>
            </a:r>
            <a:endParaRPr sz="2600" b="0"/>
          </a:p>
          <a:p>
            <a:pPr marL="0" lvl="0" indent="0" algn="just" rtl="0">
              <a:spcBef>
                <a:spcPts val="0"/>
              </a:spcBef>
              <a:spcAft>
                <a:spcPts val="0"/>
              </a:spcAft>
              <a:buNone/>
            </a:pPr>
            <a:r>
              <a:rPr lang="en-US" sz="2600" b="0"/>
              <a:t>          </a:t>
            </a:r>
            <a:endParaRPr sz="2600" b="0"/>
          </a:p>
          <a:p>
            <a:pPr marL="0" lvl="0" indent="0" algn="l" rtl="0">
              <a:spcBef>
                <a:spcPts val="0"/>
              </a:spcBef>
              <a:spcAft>
                <a:spcPts val="0"/>
              </a:spcAft>
              <a:buNone/>
            </a:pPr>
            <a:r>
              <a:rPr lang="en-US" sz="2600"/>
              <a:t>GWAS(Genome Wide Association Studies) Data:</a:t>
            </a:r>
            <a:endParaRPr sz="2600"/>
          </a:p>
          <a:p>
            <a:pPr marL="0" lvl="0" indent="0" algn="just" rtl="0">
              <a:spcBef>
                <a:spcPts val="0"/>
              </a:spcBef>
              <a:spcAft>
                <a:spcPts val="0"/>
              </a:spcAft>
              <a:buNone/>
            </a:pPr>
            <a:r>
              <a:rPr lang="en-US" sz="2600" b="0"/>
              <a:t>		consists of unitigs of Neisseria Gonorrhoeae bacteria:</a:t>
            </a:r>
            <a:endParaRPr sz="2600" b="0"/>
          </a:p>
          <a:p>
            <a:pPr marL="0" lvl="0" indent="0" algn="just" rtl="0">
              <a:spcBef>
                <a:spcPts val="0"/>
              </a:spcBef>
              <a:spcAft>
                <a:spcPts val="0"/>
              </a:spcAft>
              <a:buNone/>
            </a:pPr>
            <a:r>
              <a:rPr lang="en-US" sz="2600" b="0"/>
              <a:t>						0 - mutation absent</a:t>
            </a:r>
            <a:endParaRPr sz="2600" b="0"/>
          </a:p>
          <a:p>
            <a:pPr marL="0" lvl="0" indent="0" algn="just" rtl="0">
              <a:spcBef>
                <a:spcPts val="0"/>
              </a:spcBef>
              <a:spcAft>
                <a:spcPts val="0"/>
              </a:spcAft>
              <a:buNone/>
            </a:pPr>
            <a:r>
              <a:rPr lang="en-US" sz="2600" b="0"/>
              <a:t>						1 -mutation present</a:t>
            </a:r>
            <a:endParaRPr sz="2600" b="0"/>
          </a:p>
          <a:p>
            <a:pPr marL="0" lvl="0" indent="0" algn="l" rtl="0">
              <a:spcBef>
                <a:spcPts val="0"/>
              </a:spcBef>
              <a:spcAft>
                <a:spcPts val="0"/>
              </a:spcAft>
              <a:buNone/>
            </a:pPr>
            <a:r>
              <a:rPr lang="en-US" sz="2530" b="0"/>
              <a:t>Changed from Rtab to csv file and is uploaded to the jupyter notebook of python</a:t>
            </a:r>
            <a:r>
              <a:rPr lang="en-US" sz="2600"/>
              <a:t>    </a:t>
            </a:r>
            <a:endParaRPr sz="2600"/>
          </a:p>
          <a:p>
            <a:pPr marL="0" lvl="0" indent="0" algn="l" rtl="0">
              <a:spcBef>
                <a:spcPts val="0"/>
              </a:spcBef>
              <a:spcAft>
                <a:spcPts val="0"/>
              </a:spcAft>
              <a:buNone/>
            </a:pP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6"/>
          <p:cNvSpPr txBox="1">
            <a:spLocks noGrp="1"/>
          </p:cNvSpPr>
          <p:nvPr>
            <p:ph type="title"/>
          </p:nvPr>
        </p:nvSpPr>
        <p:spPr>
          <a:xfrm>
            <a:off x="945397" y="836910"/>
            <a:ext cx="9316203" cy="960895"/>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75675"/>
              <a:buFont typeface="Calibri"/>
              <a:buNone/>
            </a:pPr>
            <a:br>
              <a:rPr lang="en-US"/>
            </a:br>
            <a:br>
              <a:rPr lang="en-US"/>
            </a:br>
            <a:br>
              <a:rPr lang="en-US"/>
            </a:br>
            <a:br>
              <a:rPr lang="en-US"/>
            </a:br>
            <a:br>
              <a:rPr lang="en-US"/>
            </a:br>
            <a:endParaRPr/>
          </a:p>
        </p:txBody>
      </p:sp>
      <p:pic>
        <p:nvPicPr>
          <p:cNvPr id="324" name="Google Shape;324;p6"/>
          <p:cNvPicPr preferRelativeResize="0"/>
          <p:nvPr/>
        </p:nvPicPr>
        <p:blipFill rotWithShape="1">
          <a:blip r:embed="rId3">
            <a:alphaModFix/>
          </a:blip>
          <a:srcRect t="22528" r="17790" b="4302"/>
          <a:stretch/>
        </p:blipFill>
        <p:spPr>
          <a:xfrm>
            <a:off x="1668925" y="3492050"/>
            <a:ext cx="9107923" cy="2910349"/>
          </a:xfrm>
          <a:prstGeom prst="rect">
            <a:avLst/>
          </a:prstGeom>
          <a:noFill/>
          <a:ln>
            <a:noFill/>
          </a:ln>
        </p:spPr>
      </p:pic>
      <p:sp>
        <p:nvSpPr>
          <p:cNvPr id="325" name="Google Shape;325;p6"/>
          <p:cNvSpPr txBox="1"/>
          <p:nvPr/>
        </p:nvSpPr>
        <p:spPr>
          <a:xfrm>
            <a:off x="1668925" y="2999638"/>
            <a:ext cx="175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Original metadata</a:t>
            </a:r>
            <a:endParaRPr b="1">
              <a:latin typeface="Calibri"/>
              <a:ea typeface="Calibri"/>
              <a:cs typeface="Calibri"/>
              <a:sym typeface="Calibri"/>
            </a:endParaRPr>
          </a:p>
        </p:txBody>
      </p:sp>
      <p:sp>
        <p:nvSpPr>
          <p:cNvPr id="326" name="Google Shape;326;p6"/>
          <p:cNvSpPr txBox="1"/>
          <p:nvPr/>
        </p:nvSpPr>
        <p:spPr>
          <a:xfrm>
            <a:off x="3212450" y="6463875"/>
            <a:ext cx="97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                       Metadata imported to MYSQL database.</a:t>
            </a:r>
            <a:endParaRPr b="1">
              <a:latin typeface="Calibri"/>
              <a:ea typeface="Calibri"/>
              <a:cs typeface="Calibri"/>
              <a:sym typeface="Calibri"/>
            </a:endParaRPr>
          </a:p>
        </p:txBody>
      </p:sp>
      <p:sp>
        <p:nvSpPr>
          <p:cNvPr id="327" name="Google Shape;327;p6"/>
          <p:cNvSpPr txBox="1"/>
          <p:nvPr/>
        </p:nvSpPr>
        <p:spPr>
          <a:xfrm>
            <a:off x="7950950" y="3028800"/>
            <a:ext cx="904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GWAS data</a:t>
            </a:r>
            <a:endParaRPr b="1">
              <a:latin typeface="Calibri"/>
              <a:ea typeface="Calibri"/>
              <a:cs typeface="Calibri"/>
              <a:sym typeface="Calibri"/>
            </a:endParaRPr>
          </a:p>
        </p:txBody>
      </p:sp>
      <p:pic>
        <p:nvPicPr>
          <p:cNvPr id="328" name="Google Shape;328;p6"/>
          <p:cNvPicPr preferRelativeResize="0"/>
          <p:nvPr/>
        </p:nvPicPr>
        <p:blipFill rotWithShape="1">
          <a:blip r:embed="rId4">
            <a:alphaModFix/>
          </a:blip>
          <a:srcRect t="21519" b="15484"/>
          <a:stretch/>
        </p:blipFill>
        <p:spPr>
          <a:xfrm>
            <a:off x="260900" y="223625"/>
            <a:ext cx="5551800" cy="2683800"/>
          </a:xfrm>
          <a:prstGeom prst="rect">
            <a:avLst/>
          </a:prstGeom>
          <a:noFill/>
          <a:ln>
            <a:noFill/>
          </a:ln>
        </p:spPr>
      </p:pic>
      <p:pic>
        <p:nvPicPr>
          <p:cNvPr id="329" name="Google Shape;329;p6"/>
          <p:cNvPicPr preferRelativeResize="0"/>
          <p:nvPr/>
        </p:nvPicPr>
        <p:blipFill rotWithShape="1">
          <a:blip r:embed="rId5">
            <a:alphaModFix/>
          </a:blip>
          <a:srcRect t="25800" b="26260"/>
          <a:stretch/>
        </p:blipFill>
        <p:spPr>
          <a:xfrm>
            <a:off x="6096000" y="223625"/>
            <a:ext cx="5324726" cy="2683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7"/>
          <p:cNvSpPr txBox="1">
            <a:spLocks noGrp="1"/>
          </p:cNvSpPr>
          <p:nvPr>
            <p:ph type="title"/>
          </p:nvPr>
        </p:nvSpPr>
        <p:spPr>
          <a:xfrm>
            <a:off x="6502400" y="457200"/>
            <a:ext cx="3759200" cy="57150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2800"/>
              <a:buFont typeface="Calibri"/>
              <a:buNone/>
            </a:pPr>
            <a:r>
              <a:rPr lang="en-US"/>
              <a:t>Data Cleaning:</a:t>
            </a:r>
            <a:endParaRPr/>
          </a:p>
        </p:txBody>
      </p:sp>
      <p:pic>
        <p:nvPicPr>
          <p:cNvPr id="335" name="Google Shape;335;p7" descr="Graphical user interface, text, application&#10;&#10;Description automatically generated"/>
          <p:cNvPicPr preferRelativeResize="0"/>
          <p:nvPr/>
        </p:nvPicPr>
        <p:blipFill rotWithShape="1">
          <a:blip r:embed="rId3">
            <a:alphaModFix/>
          </a:blip>
          <a:srcRect l="20939" t="26985" r="21157" b="56684"/>
          <a:stretch/>
        </p:blipFill>
        <p:spPr>
          <a:xfrm>
            <a:off x="526943" y="307555"/>
            <a:ext cx="9577951" cy="1304269"/>
          </a:xfrm>
          <a:prstGeom prst="rect">
            <a:avLst/>
          </a:prstGeom>
          <a:noFill/>
          <a:ln>
            <a:noFill/>
          </a:ln>
        </p:spPr>
      </p:pic>
      <p:pic>
        <p:nvPicPr>
          <p:cNvPr id="336" name="Google Shape;336;p7" descr="Graphical user interface, text&#10;&#10;Description automatically generated"/>
          <p:cNvPicPr preferRelativeResize="0"/>
          <p:nvPr/>
        </p:nvPicPr>
        <p:blipFill rotWithShape="1">
          <a:blip r:embed="rId4">
            <a:alphaModFix/>
          </a:blip>
          <a:srcRect l="22020" t="30933" r="17265" b="9294"/>
          <a:stretch/>
        </p:blipFill>
        <p:spPr>
          <a:xfrm>
            <a:off x="526943" y="1797803"/>
            <a:ext cx="9760292" cy="4664989"/>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906</Words>
  <Application>Microsoft Macintosh PowerPoint</Application>
  <PresentationFormat>Widescreen</PresentationFormat>
  <Paragraphs>148</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Times New Roman</vt:lpstr>
      <vt:lpstr>Maven Pro</vt:lpstr>
      <vt:lpstr>Nunito</vt:lpstr>
      <vt:lpstr>Calibri</vt:lpstr>
      <vt:lpstr>Verdana</vt:lpstr>
      <vt:lpstr>Momentum</vt:lpstr>
      <vt:lpstr>Predicting the trends of Azithromycin consumption for the treatment of infectious diseases in the USA by 2025.   Group-1   Daniel Asefa Pranavi Shakkari Rahul Chowdary Byrapuneni Sai Sravanthi Kilari Sravya Devisetty Sri Vani Thanniru  </vt:lpstr>
      <vt:lpstr>PowerPoint Presentation</vt:lpstr>
      <vt:lpstr>PowerPoint Presentation</vt:lpstr>
      <vt:lpstr>Research Hypothesis</vt:lpstr>
      <vt:lpstr>PowerPoint Presentation</vt:lpstr>
      <vt:lpstr>PowerPoint Presentation</vt:lpstr>
      <vt:lpstr>Metadata:           consists of 3700 rows and 31 columns.           columns related to Azithromycin were retained.            GWAS(Genome Wide Association Studies) Data:   consists of unitigs of Neisseria Gonorrhoeae bacteria:       0 - mutation absent       1 -mutation present Changed from Rtab to csv file and is uploaded to the jupyter notebook of python     </vt:lpstr>
      <vt:lpstr>     </vt:lpstr>
      <vt:lpstr>Data Cleaning:</vt:lpstr>
      <vt:lpstr>DATA CLEANING AND ENHANCEMENT </vt:lpstr>
      <vt:lpstr>PowerPoint Presentation</vt:lpstr>
      <vt:lpstr>PowerPoint Presentation</vt:lpstr>
      <vt:lpstr>DATA EXPLORATION</vt:lpstr>
      <vt:lpstr>DESCRIPTIVE STATISTICS</vt:lpstr>
      <vt:lpstr>DATA VISUALIZATION OF CLEANED METADATA</vt:lpstr>
      <vt:lpstr>After removal of outlier</vt:lpstr>
      <vt:lpstr>PowerPoint Presentation</vt:lpstr>
      <vt:lpstr>PowerPoint Presentation</vt:lpstr>
      <vt:lpstr>Normality test of the cleaned data</vt:lpstr>
      <vt:lpstr>Count of samples per year per Azithromycin</vt:lpstr>
      <vt:lpstr>PowerPoint Presentation</vt:lpstr>
      <vt:lpstr>PowerPoint Presentation</vt:lpstr>
      <vt:lpstr>PowerPoint Presentation</vt:lpstr>
      <vt:lpstr>METHODOLOGY</vt:lpstr>
      <vt:lpstr>PowerPoint Presentation</vt:lpstr>
      <vt:lpstr>Classification Models</vt:lpstr>
      <vt:lpstr>PowerPoint Presentation</vt:lpstr>
      <vt:lpstr>Building various Machine Learning Models and performance analysis </vt:lpstr>
      <vt:lpstr>Feature importance of the best suited models for this data set</vt:lpstr>
      <vt:lpstr>PowerPoint Presentation</vt:lpstr>
      <vt:lpstr>PowerPoint Presentation</vt:lpstr>
      <vt:lpstr>PowerPoint Presentation</vt:lpstr>
      <vt:lpstr>Statistical Testing            Mancova</vt:lpstr>
      <vt:lpstr>PowerPoint Presentation</vt:lpstr>
      <vt:lpstr>MANCOVA Interpretation</vt:lpstr>
      <vt:lpstr>Result Summary </vt:lpstr>
      <vt:lpstr>Appendix:  DATA: https://drive.google.com/drive/folders/1TF7VQmWLOmaxYpVefVCZ19furp76sosB?usp=sharing  CODE (Jupyter notebook): Informatics Project - Group 1.ipynb file</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trends of Azithromycin consumption for the treatment of infectious diseases in the USA by 2025.   Group-1   Daniel Asefa Pranavi Shakkari Rahul Chowdary Byrapuneni Sai Sravanthi Kilari Sravya Devisetty Sri Vani Thanniru  </dc:title>
  <dc:creator>Devisetty, Sravya</dc:creator>
  <cp:lastModifiedBy>KILARI, SAI SRAVANTHI</cp:lastModifiedBy>
  <cp:revision>1</cp:revision>
  <dcterms:created xsi:type="dcterms:W3CDTF">2021-04-21T19:24:32Z</dcterms:created>
  <dcterms:modified xsi:type="dcterms:W3CDTF">2023-08-08T12:59:27Z</dcterms:modified>
</cp:coreProperties>
</file>